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02" r:id="rId2"/>
    <p:sldId id="303" r:id="rId3"/>
    <p:sldId id="304" r:id="rId4"/>
    <p:sldId id="305" r:id="rId5"/>
    <p:sldId id="306" r:id="rId6"/>
    <p:sldId id="307" r:id="rId7"/>
    <p:sldId id="308" r:id="rId8"/>
    <p:sldId id="309" r:id="rId9"/>
    <p:sldId id="310" r:id="rId10"/>
    <p:sldId id="311" r:id="rId11"/>
    <p:sldId id="312" r:id="rId12"/>
    <p:sldId id="313" r:id="rId13"/>
    <p:sldId id="314" r:id="rId14"/>
    <p:sldId id="296" r:id="rId15"/>
    <p:sldId id="294" r:id="rId16"/>
    <p:sldId id="289" r:id="rId17"/>
    <p:sldId id="292" r:id="rId18"/>
    <p:sldId id="293" r:id="rId19"/>
    <p:sldId id="300" r:id="rId20"/>
    <p:sldId id="301" r:id="rId21"/>
    <p:sldId id="295"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EE6CF-1915-438C-BAB7-5712BB162BD6}"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57EF6606-68F3-49FB-A4C8-55BE46A08963}">
      <dgm:prSet/>
      <dgm:spPr/>
      <dgm:t>
        <a:bodyPr/>
        <a:lstStyle/>
        <a:p>
          <a:r>
            <a:rPr lang="en-US"/>
            <a:t>Which group/bin? (ie, classification task)</a:t>
          </a:r>
        </a:p>
      </dgm:t>
    </dgm:pt>
    <dgm:pt modelId="{F34A6964-FD41-4F05-A30C-53D5C683C53F}" type="parTrans" cxnId="{A64F8F3B-787E-44C2-9BBB-22F4BF0260D4}">
      <dgm:prSet/>
      <dgm:spPr/>
      <dgm:t>
        <a:bodyPr/>
        <a:lstStyle/>
        <a:p>
          <a:endParaRPr lang="en-US"/>
        </a:p>
      </dgm:t>
    </dgm:pt>
    <dgm:pt modelId="{8088FE66-7010-4A89-BA5B-5C40414387DD}" type="sibTrans" cxnId="{A64F8F3B-787E-44C2-9BBB-22F4BF0260D4}">
      <dgm:prSet/>
      <dgm:spPr/>
      <dgm:t>
        <a:bodyPr/>
        <a:lstStyle/>
        <a:p>
          <a:endParaRPr lang="en-US"/>
        </a:p>
      </dgm:t>
    </dgm:pt>
    <dgm:pt modelId="{3F22FE8B-5809-45F7-85F7-0EC31C4961DA}">
      <dgm:prSet/>
      <dgm:spPr/>
      <dgm:t>
        <a:bodyPr/>
        <a:lstStyle/>
        <a:p>
          <a:r>
            <a:rPr lang="en-US"/>
            <a:t>How much…? (ie, regression task)</a:t>
          </a:r>
        </a:p>
      </dgm:t>
    </dgm:pt>
    <dgm:pt modelId="{331B8F2E-7D08-44D0-A54F-96532DF96E45}" type="parTrans" cxnId="{AB1EF9CB-7BF0-481F-8ECC-148591B3E16C}">
      <dgm:prSet/>
      <dgm:spPr/>
      <dgm:t>
        <a:bodyPr/>
        <a:lstStyle/>
        <a:p>
          <a:endParaRPr lang="en-US"/>
        </a:p>
      </dgm:t>
    </dgm:pt>
    <dgm:pt modelId="{0B05271E-03AB-42B9-9487-BA2CFCF9D2BB}" type="sibTrans" cxnId="{AB1EF9CB-7BF0-481F-8ECC-148591B3E16C}">
      <dgm:prSet/>
      <dgm:spPr/>
      <dgm:t>
        <a:bodyPr/>
        <a:lstStyle/>
        <a:p>
          <a:endParaRPr lang="en-US"/>
        </a:p>
      </dgm:t>
    </dgm:pt>
    <dgm:pt modelId="{42C0A821-B53B-8544-8296-3715E5A4474A}" type="pres">
      <dgm:prSet presAssocID="{6D1EE6CF-1915-438C-BAB7-5712BB162BD6}" presName="diagram" presStyleCnt="0">
        <dgm:presLayoutVars>
          <dgm:dir/>
          <dgm:resizeHandles val="exact"/>
        </dgm:presLayoutVars>
      </dgm:prSet>
      <dgm:spPr/>
    </dgm:pt>
    <dgm:pt modelId="{2C412753-BC1C-D049-9273-8A5B3EEA1A35}" type="pres">
      <dgm:prSet presAssocID="{57EF6606-68F3-49FB-A4C8-55BE46A08963}" presName="node" presStyleLbl="node1" presStyleIdx="0" presStyleCnt="2">
        <dgm:presLayoutVars>
          <dgm:bulletEnabled val="1"/>
        </dgm:presLayoutVars>
      </dgm:prSet>
      <dgm:spPr/>
    </dgm:pt>
    <dgm:pt modelId="{8D2A6F89-E5F6-E746-BB91-CA20E0423A91}" type="pres">
      <dgm:prSet presAssocID="{8088FE66-7010-4A89-BA5B-5C40414387DD}" presName="sibTrans" presStyleCnt="0"/>
      <dgm:spPr/>
    </dgm:pt>
    <dgm:pt modelId="{8B0F19A8-2C97-9647-A8FB-05E02023DB0C}" type="pres">
      <dgm:prSet presAssocID="{3F22FE8B-5809-45F7-85F7-0EC31C4961DA}" presName="node" presStyleLbl="node1" presStyleIdx="1" presStyleCnt="2">
        <dgm:presLayoutVars>
          <dgm:bulletEnabled val="1"/>
        </dgm:presLayoutVars>
      </dgm:prSet>
      <dgm:spPr/>
    </dgm:pt>
  </dgm:ptLst>
  <dgm:cxnLst>
    <dgm:cxn modelId="{A64F8F3B-787E-44C2-9BBB-22F4BF0260D4}" srcId="{6D1EE6CF-1915-438C-BAB7-5712BB162BD6}" destId="{57EF6606-68F3-49FB-A4C8-55BE46A08963}" srcOrd="0" destOrd="0" parTransId="{F34A6964-FD41-4F05-A30C-53D5C683C53F}" sibTransId="{8088FE66-7010-4A89-BA5B-5C40414387DD}"/>
    <dgm:cxn modelId="{F5B6DABB-553A-5B47-9C67-09AF0A9CEF0D}" type="presOf" srcId="{3F22FE8B-5809-45F7-85F7-0EC31C4961DA}" destId="{8B0F19A8-2C97-9647-A8FB-05E02023DB0C}" srcOrd="0" destOrd="0" presId="urn:microsoft.com/office/officeart/2005/8/layout/default"/>
    <dgm:cxn modelId="{AB1EF9CB-7BF0-481F-8ECC-148591B3E16C}" srcId="{6D1EE6CF-1915-438C-BAB7-5712BB162BD6}" destId="{3F22FE8B-5809-45F7-85F7-0EC31C4961DA}" srcOrd="1" destOrd="0" parTransId="{331B8F2E-7D08-44D0-A54F-96532DF96E45}" sibTransId="{0B05271E-03AB-42B9-9487-BA2CFCF9D2BB}"/>
    <dgm:cxn modelId="{4FDD10EF-A158-504A-89D3-B64AF0328E8A}" type="presOf" srcId="{57EF6606-68F3-49FB-A4C8-55BE46A08963}" destId="{2C412753-BC1C-D049-9273-8A5B3EEA1A35}" srcOrd="0" destOrd="0" presId="urn:microsoft.com/office/officeart/2005/8/layout/default"/>
    <dgm:cxn modelId="{CEC492FC-6FCD-3043-AA2C-59FD68290215}" type="presOf" srcId="{6D1EE6CF-1915-438C-BAB7-5712BB162BD6}" destId="{42C0A821-B53B-8544-8296-3715E5A4474A}" srcOrd="0" destOrd="0" presId="urn:microsoft.com/office/officeart/2005/8/layout/default"/>
    <dgm:cxn modelId="{4DC9AEF4-FD9E-264B-81C8-8CCEF49C6C6E}" type="presParOf" srcId="{42C0A821-B53B-8544-8296-3715E5A4474A}" destId="{2C412753-BC1C-D049-9273-8A5B3EEA1A35}" srcOrd="0" destOrd="0" presId="urn:microsoft.com/office/officeart/2005/8/layout/default"/>
    <dgm:cxn modelId="{296982E5-FE0F-1D47-970D-10F58AFCAE36}" type="presParOf" srcId="{42C0A821-B53B-8544-8296-3715E5A4474A}" destId="{8D2A6F89-E5F6-E746-BB91-CA20E0423A91}" srcOrd="1" destOrd="0" presId="urn:microsoft.com/office/officeart/2005/8/layout/default"/>
    <dgm:cxn modelId="{41195739-C6B7-4948-B8F0-D0142DE4130B}" type="presParOf" srcId="{42C0A821-B53B-8544-8296-3715E5A4474A}" destId="{8B0F19A8-2C97-9647-A8FB-05E02023DB0C}"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12753-BC1C-D049-9273-8A5B3EEA1A35}">
      <dsp:nvSpPr>
        <dsp:cNvPr id="0" name=""/>
        <dsp:cNvSpPr/>
      </dsp:nvSpPr>
      <dsp:spPr>
        <a:xfrm>
          <a:off x="1283" y="673807"/>
          <a:ext cx="5006206" cy="300372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Which group/bin? (ie, classification task)</a:t>
          </a:r>
        </a:p>
      </dsp:txBody>
      <dsp:txXfrm>
        <a:off x="1283" y="673807"/>
        <a:ext cx="5006206" cy="3003723"/>
      </dsp:txXfrm>
    </dsp:sp>
    <dsp:sp modelId="{8B0F19A8-2C97-9647-A8FB-05E02023DB0C}">
      <dsp:nvSpPr>
        <dsp:cNvPr id="0" name=""/>
        <dsp:cNvSpPr/>
      </dsp:nvSpPr>
      <dsp:spPr>
        <a:xfrm>
          <a:off x="5508110" y="673807"/>
          <a:ext cx="5006206" cy="3003723"/>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How much…? (ie, regression task)</a:t>
          </a: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30343-3865-E943-B101-C5843816D1C5}"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BE3D4-86E6-934D-BFB1-1D71685A0B32}" type="slidenum">
              <a:rPr lang="en-US" smtClean="0"/>
              <a:t>‹#›</a:t>
            </a:fld>
            <a:endParaRPr lang="en-US"/>
          </a:p>
        </p:txBody>
      </p:sp>
    </p:spTree>
    <p:extLst>
      <p:ext uri="{BB962C8B-B14F-4D97-AF65-F5344CB8AC3E}">
        <p14:creationId xmlns:p14="http://schemas.microsoft.com/office/powerpoint/2010/main" val="2569929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 </a:t>
            </a:r>
            <a:r>
              <a:rPr lang="en-US" dirty="0" err="1"/>
              <a:t>Mavra</a:t>
            </a:r>
            <a:r>
              <a:rPr lang="en-US" dirty="0"/>
              <a:t> here. </a:t>
            </a:r>
          </a:p>
        </p:txBody>
      </p:sp>
      <p:sp>
        <p:nvSpPr>
          <p:cNvPr id="4" name="Slide Number Placeholder 3"/>
          <p:cNvSpPr>
            <a:spLocks noGrp="1"/>
          </p:cNvSpPr>
          <p:nvPr>
            <p:ph type="sldNum" sz="quarter" idx="5"/>
          </p:nvPr>
        </p:nvSpPr>
        <p:spPr/>
        <p:txBody>
          <a:bodyPr/>
          <a:lstStyle/>
          <a:p>
            <a:fld id="{6397F908-EC6D-AF41-82B1-1D5C5D9083CA}" type="slidenum">
              <a:rPr lang="en-US" smtClean="0"/>
              <a:t>12</a:t>
            </a:fld>
            <a:endParaRPr lang="en-US"/>
          </a:p>
        </p:txBody>
      </p:sp>
    </p:spTree>
    <p:extLst>
      <p:ext uri="{BB962C8B-B14F-4D97-AF65-F5344CB8AC3E}">
        <p14:creationId xmlns:p14="http://schemas.microsoft.com/office/powerpoint/2010/main" val="135095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465AD-E88C-B248-ACA6-5993DE0A7F9F}" type="slidenum">
              <a:rPr lang="en-US" smtClean="0"/>
              <a:t>15</a:t>
            </a:fld>
            <a:endParaRPr lang="en-US"/>
          </a:p>
        </p:txBody>
      </p:sp>
    </p:spTree>
    <p:extLst>
      <p:ext uri="{BB962C8B-B14F-4D97-AF65-F5344CB8AC3E}">
        <p14:creationId xmlns:p14="http://schemas.microsoft.com/office/powerpoint/2010/main" val="100099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Random subsample of data and random subset of candidate features used for each tree</a:t>
            </a:r>
          </a:p>
          <a:p>
            <a:pPr marL="285750" indent="-285750">
              <a:buFont typeface="Arial" panose="020B0604020202020204" pitchFamily="34" charset="0"/>
              <a:buChar char="•"/>
            </a:pPr>
            <a:r>
              <a:rPr lang="en-US" sz="1200" dirty="0"/>
              <a:t>Patients traverse every tree and votes are averaged over the forest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Random Forest models are strong classifiers in expression array data</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Random forest models are good for microarray data because they are robust to problems where the number of parameters are much larger than the number of samples, they are robust to correlations between possible </a:t>
            </a:r>
            <a:r>
              <a:rPr lang="en-US" sz="1200" b="0" i="0" u="none" strike="noStrike" kern="1200" baseline="0" dirty="0" err="1">
                <a:solidFill>
                  <a:schemeClr val="tx1"/>
                </a:solidFill>
                <a:latin typeface="+mn-lt"/>
                <a:ea typeface="+mn-ea"/>
                <a:cs typeface="+mn-cs"/>
              </a:rPr>
              <a:t>feaures</a:t>
            </a:r>
            <a:r>
              <a:rPr lang="en-US" sz="1200" b="0" i="0" u="none" strike="noStrike" kern="1200" baseline="0" dirty="0">
                <a:solidFill>
                  <a:schemeClr val="tx1"/>
                </a:solidFill>
                <a:latin typeface="+mn-lt"/>
                <a:ea typeface="+mn-ea"/>
                <a:cs typeface="+mn-cs"/>
              </a:rPr>
              <a:t>, and they automatically generate a ranked list of feature importance.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CA36C22-D4F4-42BD-8301-DD27777C2952}" type="slidenum">
              <a:rPr lang="en-US" smtClean="0"/>
              <a:t>16</a:t>
            </a:fld>
            <a:endParaRPr lang="en-US"/>
          </a:p>
        </p:txBody>
      </p:sp>
    </p:spTree>
    <p:extLst>
      <p:ext uri="{BB962C8B-B14F-4D97-AF65-F5344CB8AC3E}">
        <p14:creationId xmlns:p14="http://schemas.microsoft.com/office/powerpoint/2010/main" val="152061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Feature importance based on the frequency genes are chosen as ‘splitters’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Why this cutoff?</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CA36C22-D4F4-42BD-8301-DD27777C2952}" type="slidenum">
              <a:rPr lang="en-US" smtClean="0"/>
              <a:t>17</a:t>
            </a:fld>
            <a:endParaRPr lang="en-US"/>
          </a:p>
        </p:txBody>
      </p:sp>
    </p:spTree>
    <p:extLst>
      <p:ext uri="{BB962C8B-B14F-4D97-AF65-F5344CB8AC3E}">
        <p14:creationId xmlns:p14="http://schemas.microsoft.com/office/powerpoint/2010/main" val="399848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Out-Of-Bag (OOB) error 12</a:t>
            </a:r>
          </a:p>
          <a:p>
            <a:r>
              <a:rPr lang="en-US" sz="1200" b="0" i="0" u="none" strike="noStrike" kern="1200" baseline="0" dirty="0">
                <a:solidFill>
                  <a:schemeClr val="tx1"/>
                </a:solidFill>
                <a:latin typeface="+mn-lt"/>
                <a:ea typeface="+mn-ea"/>
                <a:cs typeface="+mn-cs"/>
              </a:rPr>
              <a:t>total misclassification rate of 8%. </a:t>
            </a:r>
          </a:p>
          <a:p>
            <a:r>
              <a:rPr lang="en-US" sz="1200" b="0" i="0" u="none" strike="noStrike" kern="1200" baseline="0" dirty="0">
                <a:solidFill>
                  <a:schemeClr val="tx1"/>
                </a:solidFill>
                <a:latin typeface="+mn-lt"/>
                <a:ea typeface="+mn-ea"/>
                <a:cs typeface="+mn-cs"/>
              </a:rPr>
              <a:t>Specificity: 94%</a:t>
            </a:r>
          </a:p>
          <a:p>
            <a:r>
              <a:rPr lang="en-US" sz="1200" b="0" i="0" u="none" strike="noStrike" kern="1200" baseline="0" dirty="0">
                <a:solidFill>
                  <a:schemeClr val="tx1"/>
                </a:solidFill>
                <a:latin typeface="+mn-lt"/>
                <a:ea typeface="+mn-ea"/>
                <a:cs typeface="+mn-cs"/>
              </a:rPr>
              <a:t>Sensitivity was low, at a 69%.</a:t>
            </a:r>
          </a:p>
          <a:p>
            <a:r>
              <a:rPr lang="en-US" sz="1200" b="0" i="0" u="none" strike="noStrike" kern="1200" baseline="0" dirty="0">
                <a:solidFill>
                  <a:schemeClr val="tx1"/>
                </a:solidFill>
                <a:latin typeface="+mn-lt"/>
                <a:ea typeface="+mn-ea"/>
                <a:cs typeface="+mn-cs"/>
              </a:rPr>
              <a:t>PPV 80%</a:t>
            </a:r>
          </a:p>
          <a:p>
            <a:r>
              <a:rPr lang="en-US" sz="1200" b="0" i="0" u="none" strike="noStrike" kern="1200" baseline="0" dirty="0">
                <a:solidFill>
                  <a:schemeClr val="tx1"/>
                </a:solidFill>
                <a:latin typeface="+mn-lt"/>
                <a:ea typeface="+mn-ea"/>
                <a:cs typeface="+mn-cs"/>
              </a:rPr>
              <a:t>NPV 90%</a:t>
            </a:r>
          </a:p>
          <a:p>
            <a:r>
              <a:rPr lang="en-US" sz="1200" b="0" i="0" u="none" strike="noStrike" kern="1200" baseline="0" dirty="0">
                <a:solidFill>
                  <a:schemeClr val="tx1"/>
                </a:solidFill>
                <a:latin typeface="+mn-lt"/>
                <a:ea typeface="+mn-ea"/>
                <a:cs typeface="+mn-cs"/>
              </a:rPr>
              <a:t>AUC 0.89 (95% CI:0.87-0.92), and 0.86 (0.81-0.90) for the test set.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Purvesh’s</a:t>
            </a:r>
            <a:r>
              <a:rPr lang="en-US" sz="1200" b="0" i="0" u="none" strike="noStrike" kern="1200" baseline="0" dirty="0">
                <a:solidFill>
                  <a:schemeClr val="tx1"/>
                </a:solidFill>
                <a:latin typeface="+mn-lt"/>
                <a:ea typeface="+mn-ea"/>
                <a:cs typeface="+mn-cs"/>
              </a:rPr>
              <a:t> model performance: 0.9 for healthy controls (ours is 0.91), 0.88 for latent disease (0.94), 0.84 for other diseases (0.795).</a:t>
            </a:r>
            <a:endParaRPr lang="en-US" dirty="0"/>
          </a:p>
        </p:txBody>
      </p:sp>
      <p:sp>
        <p:nvSpPr>
          <p:cNvPr id="4" name="Slide Number Placeholder 3"/>
          <p:cNvSpPr>
            <a:spLocks noGrp="1"/>
          </p:cNvSpPr>
          <p:nvPr>
            <p:ph type="sldNum" sz="quarter" idx="10"/>
          </p:nvPr>
        </p:nvSpPr>
        <p:spPr/>
        <p:txBody>
          <a:bodyPr/>
          <a:lstStyle/>
          <a:p>
            <a:fld id="{1CA36C22-D4F4-42BD-8301-DD27777C2952}" type="slidenum">
              <a:rPr lang="en-US" smtClean="0"/>
              <a:t>18</a:t>
            </a:fld>
            <a:endParaRPr lang="en-US"/>
          </a:p>
        </p:txBody>
      </p:sp>
    </p:spTree>
    <p:extLst>
      <p:ext uri="{BB962C8B-B14F-4D97-AF65-F5344CB8AC3E}">
        <p14:creationId xmlns:p14="http://schemas.microsoft.com/office/powerpoint/2010/main" val="383969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Out-Of-Bag (OOB) error 12</a:t>
            </a:r>
          </a:p>
          <a:p>
            <a:r>
              <a:rPr lang="en-US" sz="1200" b="0" i="0" u="none" strike="noStrike" kern="1200" baseline="0" dirty="0">
                <a:solidFill>
                  <a:schemeClr val="tx1"/>
                </a:solidFill>
                <a:latin typeface="+mn-lt"/>
                <a:ea typeface="+mn-ea"/>
                <a:cs typeface="+mn-cs"/>
              </a:rPr>
              <a:t>total misclassification rate of 8%. </a:t>
            </a:r>
          </a:p>
          <a:p>
            <a:r>
              <a:rPr lang="en-US" sz="1200" b="0" i="0" u="none" strike="noStrike" kern="1200" baseline="0" dirty="0">
                <a:solidFill>
                  <a:schemeClr val="tx1"/>
                </a:solidFill>
                <a:latin typeface="+mn-lt"/>
                <a:ea typeface="+mn-ea"/>
                <a:cs typeface="+mn-cs"/>
              </a:rPr>
              <a:t>Specificity: 94%</a:t>
            </a:r>
          </a:p>
          <a:p>
            <a:r>
              <a:rPr lang="en-US" sz="1200" b="0" i="0" u="none" strike="noStrike" kern="1200" baseline="0" dirty="0">
                <a:solidFill>
                  <a:schemeClr val="tx1"/>
                </a:solidFill>
                <a:latin typeface="+mn-lt"/>
                <a:ea typeface="+mn-ea"/>
                <a:cs typeface="+mn-cs"/>
              </a:rPr>
              <a:t>Sensitivity was low, at a 69%.</a:t>
            </a:r>
          </a:p>
          <a:p>
            <a:r>
              <a:rPr lang="en-US" sz="1200" b="0" i="0" u="none" strike="noStrike" kern="1200" baseline="0" dirty="0">
                <a:solidFill>
                  <a:schemeClr val="tx1"/>
                </a:solidFill>
                <a:latin typeface="+mn-lt"/>
                <a:ea typeface="+mn-ea"/>
                <a:cs typeface="+mn-cs"/>
              </a:rPr>
              <a:t>PPV 80%</a:t>
            </a:r>
          </a:p>
          <a:p>
            <a:r>
              <a:rPr lang="en-US" sz="1200" b="0" i="0" u="none" strike="noStrike" kern="1200" baseline="0" dirty="0">
                <a:solidFill>
                  <a:schemeClr val="tx1"/>
                </a:solidFill>
                <a:latin typeface="+mn-lt"/>
                <a:ea typeface="+mn-ea"/>
                <a:cs typeface="+mn-cs"/>
              </a:rPr>
              <a:t>NPV 90%</a:t>
            </a:r>
          </a:p>
          <a:p>
            <a:r>
              <a:rPr lang="en-US" sz="1200" b="0" i="0" u="none" strike="noStrike" kern="1200" baseline="0" dirty="0">
                <a:solidFill>
                  <a:schemeClr val="tx1"/>
                </a:solidFill>
                <a:latin typeface="+mn-lt"/>
                <a:ea typeface="+mn-ea"/>
                <a:cs typeface="+mn-cs"/>
              </a:rPr>
              <a:t>AUC 0.89 (95% CI:0.87-0.92), and 0.86 (0.81-0.90) for the test set.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Purvesh’s</a:t>
            </a:r>
            <a:r>
              <a:rPr lang="en-US" sz="1200" b="0" i="0" u="none" strike="noStrike" kern="1200" baseline="0" dirty="0">
                <a:solidFill>
                  <a:schemeClr val="tx1"/>
                </a:solidFill>
                <a:latin typeface="+mn-lt"/>
                <a:ea typeface="+mn-ea"/>
                <a:cs typeface="+mn-cs"/>
              </a:rPr>
              <a:t> model performance: 0.9 for healthy controls (ours is 0.91), 0.88 for latent disease (0.94), 0.84 for other diseases (0.795).</a:t>
            </a:r>
            <a:endParaRPr lang="en-US" dirty="0"/>
          </a:p>
        </p:txBody>
      </p:sp>
      <p:sp>
        <p:nvSpPr>
          <p:cNvPr id="4" name="Slide Number Placeholder 3"/>
          <p:cNvSpPr>
            <a:spLocks noGrp="1"/>
          </p:cNvSpPr>
          <p:nvPr>
            <p:ph type="sldNum" sz="quarter" idx="10"/>
          </p:nvPr>
        </p:nvSpPr>
        <p:spPr/>
        <p:txBody>
          <a:bodyPr/>
          <a:lstStyle/>
          <a:p>
            <a:fld id="{1CA36C22-D4F4-42BD-8301-DD27777C2952}" type="slidenum">
              <a:rPr lang="en-US" smtClean="0"/>
              <a:t>19</a:t>
            </a:fld>
            <a:endParaRPr lang="en-US"/>
          </a:p>
        </p:txBody>
      </p:sp>
    </p:spTree>
    <p:extLst>
      <p:ext uri="{BB962C8B-B14F-4D97-AF65-F5344CB8AC3E}">
        <p14:creationId xmlns:p14="http://schemas.microsoft.com/office/powerpoint/2010/main" val="163486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1. </a:t>
            </a:r>
            <a:r>
              <a:rPr lang="en-US" sz="1200" kern="1200" dirty="0">
                <a:solidFill>
                  <a:schemeClr val="tx1"/>
                </a:solidFill>
                <a:effectLst/>
                <a:latin typeface="+mn-lt"/>
                <a:ea typeface="+mn-ea"/>
                <a:cs typeface="+mn-cs"/>
              </a:rPr>
              <a:t>Research strategy. e work ow was divided in four main tasks, including data collection, input data, machine learning and output data. e selected data available in the literature was organized in a matrix of labels (pathogens) and features (VOCs), and further used as the input for machine learning steps. Feature selection and </a:t>
            </a:r>
            <a:r>
              <a:rPr lang="en-US" sz="1200" kern="1200" dirty="0" err="1">
                <a:solidFill>
                  <a:schemeClr val="tx1"/>
                </a:solidFill>
                <a:effectLst/>
                <a:latin typeface="+mn-lt"/>
                <a:ea typeface="+mn-ea"/>
                <a:cs typeface="+mn-cs"/>
              </a:rPr>
              <a:t>classi</a:t>
            </a:r>
            <a:r>
              <a:rPr lang="en-US" sz="1200" kern="1200" dirty="0">
                <a:solidFill>
                  <a:schemeClr val="tx1"/>
                </a:solidFill>
                <a:effectLst/>
                <a:latin typeface="+mn-lt"/>
                <a:ea typeface="+mn-ea"/>
                <a:cs typeface="+mn-cs"/>
              </a:rPr>
              <a:t> cation algorithms were implemented using support vector machines (SVM) to determine the set of VOCs that better separates the pathogens, and build a model that predicts the pathogen based on information about the presence/absence of a set of VOCs in a sample. </a:t>
            </a:r>
            <a:endParaRPr lang="en-US" dirty="0"/>
          </a:p>
        </p:txBody>
      </p:sp>
      <p:sp>
        <p:nvSpPr>
          <p:cNvPr id="4" name="Slide Number Placeholder 3"/>
          <p:cNvSpPr>
            <a:spLocks noGrp="1"/>
          </p:cNvSpPr>
          <p:nvPr>
            <p:ph type="sldNum" sz="quarter" idx="10"/>
          </p:nvPr>
        </p:nvSpPr>
        <p:spPr/>
        <p:txBody>
          <a:bodyPr/>
          <a:lstStyle/>
          <a:p>
            <a:fld id="{E135893C-D17D-EB4A-983E-C66485296BE4}" type="slidenum">
              <a:rPr lang="en-US" smtClean="0"/>
              <a:t>20</a:t>
            </a:fld>
            <a:endParaRPr lang="en-US"/>
          </a:p>
        </p:txBody>
      </p:sp>
    </p:spTree>
    <p:extLst>
      <p:ext uri="{BB962C8B-B14F-4D97-AF65-F5344CB8AC3E}">
        <p14:creationId xmlns:p14="http://schemas.microsoft.com/office/powerpoint/2010/main" val="1474704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8FE4-1A9B-94CE-9962-FF2EE4273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F0BC3D-3E8C-52DC-2E63-0F3525FD6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225385-68EB-0F37-FF1C-C8F79F253B96}"/>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4F478BEF-C399-FCA6-0AAD-19E8B00F6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8E8A6-BA15-778A-7DA7-0E6675926975}"/>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10528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2DDD-92EF-AEB8-F5B6-BF323C1A80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799A6-2026-880C-12C1-86AE19F5A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19A8E8-AABF-00E3-7D7A-51916306974B}"/>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FDEDD29C-EDDE-101E-3336-57A502851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6D81-D500-08ED-AB89-07EA483152D2}"/>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2485266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902D6E-6F5D-5243-F426-AA25520AB9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310925-6039-3A20-BB8C-6762DB4E7C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544F5C-313F-3AE1-11AD-7F27D9009920}"/>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7574EF42-BDDC-1BBA-45BD-B522EFA1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FFE47-3138-05C0-9105-FCE8A93B0D8B}"/>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1223730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957733" y="2350200"/>
            <a:ext cx="4323200" cy="4116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1844" name="Google Shape;1844;p6"/>
          <p:cNvSpPr txBox="1">
            <a:spLocks noGrp="1"/>
          </p:cNvSpPr>
          <p:nvPr>
            <p:ph type="body" idx="2"/>
          </p:nvPr>
        </p:nvSpPr>
        <p:spPr>
          <a:xfrm>
            <a:off x="5541428" y="2350200"/>
            <a:ext cx="4323200" cy="4116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grpSp>
        <p:nvGrpSpPr>
          <p:cNvPr id="1845" name="Google Shape;1845;p6"/>
          <p:cNvGrpSpPr/>
          <p:nvPr/>
        </p:nvGrpSpPr>
        <p:grpSpPr>
          <a:xfrm rot="10800000">
            <a:off x="11801983" y="38276"/>
            <a:ext cx="352016" cy="6781736"/>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3" name="Google Shape;1903;p6"/>
          <p:cNvGrpSpPr/>
          <p:nvPr/>
        </p:nvGrpSpPr>
        <p:grpSpPr>
          <a:xfrm rot="10800000">
            <a:off x="10438095" y="38276"/>
            <a:ext cx="1521044" cy="6781736"/>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66" name="Google Shape;1966;p6"/>
          <p:cNvGrpSpPr/>
          <p:nvPr/>
        </p:nvGrpSpPr>
        <p:grpSpPr>
          <a:xfrm rot="10800000">
            <a:off x="10243269" y="38276"/>
            <a:ext cx="1326185" cy="6586909"/>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68" name="Google Shape;2068;p6"/>
          <p:cNvGrpSpPr/>
          <p:nvPr/>
        </p:nvGrpSpPr>
        <p:grpSpPr>
          <a:xfrm rot="10800000">
            <a:off x="10243269" y="38276"/>
            <a:ext cx="1521044" cy="6781736"/>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9" name="Google Shape;2119;p6"/>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60354071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396A-B808-19A0-F858-C0BFF7D66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908AD-F94A-9AF7-6765-51A0CA244F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5204A-89BC-2BE2-450B-C4CF29E5530A}"/>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C333368E-CF23-F157-1E98-BF9A7A217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14767-8A17-BA69-0F59-C4CA7EA5F90C}"/>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1404887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236E-4953-D9CE-9C06-E0BF3B324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ED7D7-E3BD-936E-AC05-A583DD2C38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D28111-BD86-44D4-0C9C-1FE05E0770FD}"/>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60738F05-CF6B-C8EB-E90C-15D5C3FD3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02B6C-DA71-AF46-332B-C7C1297007AA}"/>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151759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271-6D69-A708-731C-2DE1DD8E52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712915-48CA-5081-501C-1CEB0CEDD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42106E-E08A-B70C-A0DF-3E1704A3B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442A0-7FD7-2BA0-4316-37E0745C7478}"/>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6" name="Footer Placeholder 5">
            <a:extLst>
              <a:ext uri="{FF2B5EF4-FFF2-40B4-BE49-F238E27FC236}">
                <a16:creationId xmlns:a16="http://schemas.microsoft.com/office/drawing/2014/main" id="{C6761806-C8C5-3C3E-463F-0E10833B2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4732F-A6C4-E444-5B17-39389B728BC9}"/>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2057177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D40E-8E81-5ECB-C20E-0190E6B64B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D7BADC-5DDB-3142-AC88-295A1BEDF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F0641-3303-86DF-3ACB-40F746F632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152170-AF81-6563-F1D2-BF0A012C4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639FDC-3412-88AA-E2BB-F624FB37E5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C927D3-EAA7-7410-0A58-CF1053EFB660}"/>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8" name="Footer Placeholder 7">
            <a:extLst>
              <a:ext uri="{FF2B5EF4-FFF2-40B4-BE49-F238E27FC236}">
                <a16:creationId xmlns:a16="http://schemas.microsoft.com/office/drawing/2014/main" id="{61A60C59-A6D1-548D-5E0E-CB2E25FC34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474C3E-1866-9ED2-E9B5-16627ADFAEA1}"/>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88919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48F5-1EFD-D945-EBF4-DF2AF385D5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50B6C-0384-9115-3C41-601856D66DAF}"/>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4" name="Footer Placeholder 3">
            <a:extLst>
              <a:ext uri="{FF2B5EF4-FFF2-40B4-BE49-F238E27FC236}">
                <a16:creationId xmlns:a16="http://schemas.microsoft.com/office/drawing/2014/main" id="{E6B13B2B-AE1D-85D8-22D6-4AE1E4A8C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5B1326-D297-E893-167C-0A41C02C6618}"/>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136893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4B98D-B6C7-72F1-FC56-B5791391D7A3}"/>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3" name="Footer Placeholder 2">
            <a:extLst>
              <a:ext uri="{FF2B5EF4-FFF2-40B4-BE49-F238E27FC236}">
                <a16:creationId xmlns:a16="http://schemas.microsoft.com/office/drawing/2014/main" id="{CC3D31ED-8A0C-715D-7C7B-2474C0F04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D8B039-7027-BC8B-97E6-1798C97CBA09}"/>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314051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325C-3E62-7220-8D0B-EBC2D19E2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0E698D-A45A-1104-362F-01B4767AD4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71F48-5C13-5EB0-92D5-8B44C12CF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A4AD9-E01B-ECA5-F3B8-CF4590B6F718}"/>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6" name="Footer Placeholder 5">
            <a:extLst>
              <a:ext uri="{FF2B5EF4-FFF2-40B4-BE49-F238E27FC236}">
                <a16:creationId xmlns:a16="http://schemas.microsoft.com/office/drawing/2014/main" id="{235011D2-BB8B-E121-005B-B588BE165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1969-0C49-E8ED-66B9-6116B76D9D49}"/>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420302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CABD-F809-AF95-912B-DBFB02A3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8B293C-FFB8-61D7-709D-43DFC76B4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52652-52B0-5246-F525-0839184DF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DBCC2B-2F0B-F0B9-BD10-D660101EC5F2}"/>
              </a:ext>
            </a:extLst>
          </p:cNvPr>
          <p:cNvSpPr>
            <a:spLocks noGrp="1"/>
          </p:cNvSpPr>
          <p:nvPr>
            <p:ph type="dt" sz="half" idx="10"/>
          </p:nvPr>
        </p:nvSpPr>
        <p:spPr/>
        <p:txBody>
          <a:bodyPr/>
          <a:lstStyle/>
          <a:p>
            <a:fld id="{2F6A984F-7620-5843-9499-C99E3A5A4F70}" type="datetimeFigureOut">
              <a:rPr lang="en-US" smtClean="0"/>
              <a:t>8/21/24</a:t>
            </a:fld>
            <a:endParaRPr lang="en-US"/>
          </a:p>
        </p:txBody>
      </p:sp>
      <p:sp>
        <p:nvSpPr>
          <p:cNvPr id="6" name="Footer Placeholder 5">
            <a:extLst>
              <a:ext uri="{FF2B5EF4-FFF2-40B4-BE49-F238E27FC236}">
                <a16:creationId xmlns:a16="http://schemas.microsoft.com/office/drawing/2014/main" id="{2A1397BD-DCA8-F5A7-772C-8536A91360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8C201-E166-E935-568C-BF4D3CA7351F}"/>
              </a:ext>
            </a:extLst>
          </p:cNvPr>
          <p:cNvSpPr>
            <a:spLocks noGrp="1"/>
          </p:cNvSpPr>
          <p:nvPr>
            <p:ph type="sldNum" sz="quarter" idx="12"/>
          </p:nvPr>
        </p:nvSpPr>
        <p:spPr/>
        <p:txBody>
          <a:bodyPr/>
          <a:lstStyle/>
          <a:p>
            <a:fld id="{4FEC0C4B-5397-5F45-9678-ACBBFB04A0C6}" type="slidenum">
              <a:rPr lang="en-US" smtClean="0"/>
              <a:t>‹#›</a:t>
            </a:fld>
            <a:endParaRPr lang="en-US"/>
          </a:p>
        </p:txBody>
      </p:sp>
    </p:spTree>
    <p:extLst>
      <p:ext uri="{BB962C8B-B14F-4D97-AF65-F5344CB8AC3E}">
        <p14:creationId xmlns:p14="http://schemas.microsoft.com/office/powerpoint/2010/main" val="336238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DCD6D5-C600-84D3-86BC-8EDD540D8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B32B4F-DD48-671A-FB90-8683808EA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6A491-E24A-BD60-27BF-5C1DF1AE8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6A984F-7620-5843-9499-C99E3A5A4F70}" type="datetimeFigureOut">
              <a:rPr lang="en-US" smtClean="0"/>
              <a:t>8/21/24</a:t>
            </a:fld>
            <a:endParaRPr lang="en-US"/>
          </a:p>
        </p:txBody>
      </p:sp>
      <p:sp>
        <p:nvSpPr>
          <p:cNvPr id="5" name="Footer Placeholder 4">
            <a:extLst>
              <a:ext uri="{FF2B5EF4-FFF2-40B4-BE49-F238E27FC236}">
                <a16:creationId xmlns:a16="http://schemas.microsoft.com/office/drawing/2014/main" id="{FF56FBF4-2331-B7D1-7A9A-67FA64BBCC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DF31BD-EFC0-E905-4263-DBAA125F4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EC0C4B-5397-5F45-9678-ACBBFB04A0C6}" type="slidenum">
              <a:rPr lang="en-US" smtClean="0"/>
              <a:t>‹#›</a:t>
            </a:fld>
            <a:endParaRPr lang="en-US"/>
          </a:p>
        </p:txBody>
      </p:sp>
    </p:spTree>
    <p:extLst>
      <p:ext uri="{BB962C8B-B14F-4D97-AF65-F5344CB8AC3E}">
        <p14:creationId xmlns:p14="http://schemas.microsoft.com/office/powerpoint/2010/main" val="3477973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bulbs with a yellow one standing out">
            <a:extLst>
              <a:ext uri="{FF2B5EF4-FFF2-40B4-BE49-F238E27FC236}">
                <a16:creationId xmlns:a16="http://schemas.microsoft.com/office/drawing/2014/main" id="{1EB5C8D4-1F47-4998-9B33-90E49A935743}"/>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3C4D92C0-3606-C04F-857B-9E4F2BD5D7C9}"/>
              </a:ext>
            </a:extLst>
          </p:cNvPr>
          <p:cNvSpPr>
            <a:spLocks noGrp="1"/>
          </p:cNvSpPr>
          <p:nvPr>
            <p:ph type="ctrTitle"/>
          </p:nvPr>
        </p:nvSpPr>
        <p:spPr>
          <a:xfrm>
            <a:off x="1524000" y="1122362"/>
            <a:ext cx="9144000" cy="2900518"/>
          </a:xfrm>
        </p:spPr>
        <p:txBody>
          <a:bodyPr>
            <a:normAutofit/>
          </a:bodyPr>
          <a:lstStyle/>
          <a:p>
            <a:r>
              <a:rPr lang="en-US">
                <a:solidFill>
                  <a:srgbClr val="FFFFFF"/>
                </a:solidFill>
              </a:rPr>
              <a:t>Super Speedy Intro to Machine Learning</a:t>
            </a:r>
          </a:p>
        </p:txBody>
      </p:sp>
      <p:sp>
        <p:nvSpPr>
          <p:cNvPr id="3" name="Subtitle 2">
            <a:extLst>
              <a:ext uri="{FF2B5EF4-FFF2-40B4-BE49-F238E27FC236}">
                <a16:creationId xmlns:a16="http://schemas.microsoft.com/office/drawing/2014/main" id="{C93DA719-B669-ED47-BDB7-555791785AF7}"/>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QBS Bootcamp 2024</a:t>
            </a:r>
            <a:endParaRPr lang="en-US" dirty="0">
              <a:solidFill>
                <a:srgbClr val="FFFFFF"/>
              </a:solidFill>
            </a:endParaRPr>
          </a:p>
        </p:txBody>
      </p:sp>
    </p:spTree>
    <p:extLst>
      <p:ext uri="{BB962C8B-B14F-4D97-AF65-F5344CB8AC3E}">
        <p14:creationId xmlns:p14="http://schemas.microsoft.com/office/powerpoint/2010/main" val="252706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6A21-A0C9-A547-AFA6-3021FCB3B1A8}"/>
              </a:ext>
            </a:extLst>
          </p:cNvPr>
          <p:cNvSpPr>
            <a:spLocks noGrp="1"/>
          </p:cNvSpPr>
          <p:nvPr>
            <p:ph type="title"/>
          </p:nvPr>
        </p:nvSpPr>
        <p:spPr/>
        <p:txBody>
          <a:bodyPr>
            <a:normAutofit/>
          </a:bodyPr>
          <a:lstStyle/>
          <a:p>
            <a:r>
              <a:rPr lang="en-US" dirty="0"/>
              <a:t>T-distributed Stochastic </a:t>
            </a:r>
            <a:r>
              <a:rPr lang="en-US" dirty="0" err="1"/>
              <a:t>Neighbour</a:t>
            </a:r>
            <a:r>
              <a:rPr lang="en-US" dirty="0"/>
              <a:t> Embedding</a:t>
            </a:r>
          </a:p>
        </p:txBody>
      </p:sp>
      <p:pic>
        <p:nvPicPr>
          <p:cNvPr id="5" name="Picture 4">
            <a:extLst>
              <a:ext uri="{FF2B5EF4-FFF2-40B4-BE49-F238E27FC236}">
                <a16:creationId xmlns:a16="http://schemas.microsoft.com/office/drawing/2014/main" id="{7E98E5C9-64FA-934F-A13F-B1C6F9C7AD71}"/>
              </a:ext>
            </a:extLst>
          </p:cNvPr>
          <p:cNvPicPr>
            <a:picLocks noChangeAspect="1"/>
          </p:cNvPicPr>
          <p:nvPr/>
        </p:nvPicPr>
        <p:blipFill rotWithShape="1">
          <a:blip r:embed="rId2"/>
          <a:srcRect l="16614" r="15155"/>
          <a:stretch/>
        </p:blipFill>
        <p:spPr>
          <a:xfrm>
            <a:off x="533400" y="2276533"/>
            <a:ext cx="4813300" cy="4581467"/>
          </a:xfrm>
          <a:prstGeom prst="rect">
            <a:avLst/>
          </a:prstGeom>
        </p:spPr>
      </p:pic>
      <p:sp>
        <p:nvSpPr>
          <p:cNvPr id="6" name="Right Arrow 5">
            <a:extLst>
              <a:ext uri="{FF2B5EF4-FFF2-40B4-BE49-F238E27FC236}">
                <a16:creationId xmlns:a16="http://schemas.microsoft.com/office/drawing/2014/main" id="{D4B637C4-9578-7C45-B87F-D8CD395B73E0}"/>
              </a:ext>
            </a:extLst>
          </p:cNvPr>
          <p:cNvSpPr/>
          <p:nvPr/>
        </p:nvSpPr>
        <p:spPr>
          <a:xfrm>
            <a:off x="5511384" y="3702494"/>
            <a:ext cx="1169232" cy="877012"/>
          </a:xfrm>
          <a:prstGeom prst="rightArrow">
            <a:avLst/>
          </a:prstGeom>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8357871-53EE-E74C-909A-0572CEBD3A82}"/>
              </a:ext>
            </a:extLst>
          </p:cNvPr>
          <p:cNvPicPr>
            <a:picLocks noChangeAspect="1"/>
          </p:cNvPicPr>
          <p:nvPr/>
        </p:nvPicPr>
        <p:blipFill rotWithShape="1">
          <a:blip r:embed="rId3"/>
          <a:srcRect t="12592" r="5555"/>
          <a:stretch/>
        </p:blipFill>
        <p:spPr>
          <a:xfrm>
            <a:off x="6845302" y="2276533"/>
            <a:ext cx="4914900" cy="4548692"/>
          </a:xfrm>
          <a:prstGeom prst="rect">
            <a:avLst/>
          </a:prstGeom>
        </p:spPr>
      </p:pic>
      <p:sp>
        <p:nvSpPr>
          <p:cNvPr id="7" name="TextBox 6">
            <a:extLst>
              <a:ext uri="{FF2B5EF4-FFF2-40B4-BE49-F238E27FC236}">
                <a16:creationId xmlns:a16="http://schemas.microsoft.com/office/drawing/2014/main" id="{790B59B2-9BB4-4443-9ED5-6FE7FB6EAFED}"/>
              </a:ext>
            </a:extLst>
          </p:cNvPr>
          <p:cNvSpPr txBox="1"/>
          <p:nvPr/>
        </p:nvSpPr>
        <p:spPr>
          <a:xfrm>
            <a:off x="7899816" y="6649280"/>
            <a:ext cx="4292184" cy="276999"/>
          </a:xfrm>
          <a:prstGeom prst="rect">
            <a:avLst/>
          </a:prstGeom>
          <a:noFill/>
        </p:spPr>
        <p:txBody>
          <a:bodyPr wrap="square" rtlCol="0">
            <a:spAutoFit/>
          </a:bodyPr>
          <a:lstStyle/>
          <a:p>
            <a:pPr algn="r"/>
            <a:r>
              <a:rPr lang="en-US" sz="1200" dirty="0">
                <a:solidFill>
                  <a:schemeClr val="tx2">
                    <a:lumMod val="50000"/>
                    <a:lumOff val="50000"/>
                  </a:schemeClr>
                </a:solidFill>
              </a:rPr>
              <a:t>Wiredu &amp; Bobak, et al, In Prep</a:t>
            </a:r>
            <a:r>
              <a:rPr lang="en-US" sz="1200" i="1" dirty="0">
                <a:solidFill>
                  <a:schemeClr val="tx2">
                    <a:lumMod val="50000"/>
                    <a:lumOff val="50000"/>
                  </a:schemeClr>
                </a:solidFill>
              </a:rPr>
              <a:t>, 2021</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275402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6A21-A0C9-A547-AFA6-3021FCB3B1A8}"/>
              </a:ext>
            </a:extLst>
          </p:cNvPr>
          <p:cNvSpPr>
            <a:spLocks noGrp="1"/>
          </p:cNvSpPr>
          <p:nvPr>
            <p:ph type="title"/>
          </p:nvPr>
        </p:nvSpPr>
        <p:spPr/>
        <p:txBody>
          <a:bodyPr>
            <a:normAutofit/>
          </a:bodyPr>
          <a:lstStyle/>
          <a:p>
            <a:r>
              <a:rPr lang="en-US" dirty="0"/>
              <a:t>T-distributed Stochastic </a:t>
            </a:r>
            <a:r>
              <a:rPr lang="en-US" dirty="0" err="1"/>
              <a:t>Neighbour</a:t>
            </a:r>
            <a:r>
              <a:rPr lang="en-US" dirty="0"/>
              <a:t> Embedding</a:t>
            </a:r>
          </a:p>
        </p:txBody>
      </p:sp>
      <p:pic>
        <p:nvPicPr>
          <p:cNvPr id="8" name="Picture 7" descr="Chart, scatter chart&#10;&#10;Description automatically generated">
            <a:extLst>
              <a:ext uri="{FF2B5EF4-FFF2-40B4-BE49-F238E27FC236}">
                <a16:creationId xmlns:a16="http://schemas.microsoft.com/office/drawing/2014/main" id="{E8357871-53EE-E74C-909A-0572CEBD3A82}"/>
              </a:ext>
            </a:extLst>
          </p:cNvPr>
          <p:cNvPicPr>
            <a:picLocks noChangeAspect="1"/>
          </p:cNvPicPr>
          <p:nvPr/>
        </p:nvPicPr>
        <p:blipFill rotWithShape="1">
          <a:blip r:embed="rId2"/>
          <a:srcRect t="12592" r="5555"/>
          <a:stretch/>
        </p:blipFill>
        <p:spPr>
          <a:xfrm>
            <a:off x="6845302" y="2276533"/>
            <a:ext cx="4914900" cy="4548692"/>
          </a:xfrm>
          <a:prstGeom prst="rect">
            <a:avLst/>
          </a:prstGeom>
        </p:spPr>
      </p:pic>
      <p:sp>
        <p:nvSpPr>
          <p:cNvPr id="7" name="TextBox 6">
            <a:extLst>
              <a:ext uri="{FF2B5EF4-FFF2-40B4-BE49-F238E27FC236}">
                <a16:creationId xmlns:a16="http://schemas.microsoft.com/office/drawing/2014/main" id="{FE05E734-8FA4-584D-AE90-C3BF234FD6BE}"/>
              </a:ext>
            </a:extLst>
          </p:cNvPr>
          <p:cNvSpPr txBox="1"/>
          <p:nvPr/>
        </p:nvSpPr>
        <p:spPr>
          <a:xfrm>
            <a:off x="584200" y="2276533"/>
            <a:ext cx="5727700" cy="424731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Non-linear, non-parametric representation of the data</a:t>
            </a:r>
          </a:p>
          <a:p>
            <a:pPr marL="285750" indent="-285750">
              <a:spcAft>
                <a:spcPts val="1200"/>
              </a:spcAft>
              <a:buFont typeface="Arial" panose="020B0604020202020204" pitchFamily="34" charset="0"/>
              <a:buChar char="•"/>
            </a:pPr>
            <a:r>
              <a:rPr lang="en-US" sz="2400" dirty="0"/>
              <a:t>Adept at recovering complicated clustering across different types of ‘omics data</a:t>
            </a:r>
          </a:p>
          <a:p>
            <a:pPr marL="285750" indent="-285750">
              <a:spcAft>
                <a:spcPts val="1200"/>
              </a:spcAft>
              <a:buFont typeface="Arial" panose="020B0604020202020204" pitchFamily="34" charset="0"/>
              <a:buChar char="•"/>
            </a:pPr>
            <a:r>
              <a:rPr lang="en-US" sz="2400" dirty="0"/>
              <a:t>Less reproducible – relies on a random seed and requires parameter tuning</a:t>
            </a:r>
          </a:p>
          <a:p>
            <a:pPr marL="285750" indent="-285750">
              <a:spcAft>
                <a:spcPts val="1200"/>
              </a:spcAft>
              <a:buFont typeface="Arial" panose="020B0604020202020204" pitchFamily="34" charset="0"/>
              <a:buChar char="•"/>
            </a:pPr>
            <a:r>
              <a:rPr lang="en-US" sz="2400" dirty="0"/>
              <a:t>The space between points is relative and cannot be directly interpreted</a:t>
            </a:r>
          </a:p>
        </p:txBody>
      </p:sp>
      <p:sp>
        <p:nvSpPr>
          <p:cNvPr id="5" name="TextBox 4">
            <a:extLst>
              <a:ext uri="{FF2B5EF4-FFF2-40B4-BE49-F238E27FC236}">
                <a16:creationId xmlns:a16="http://schemas.microsoft.com/office/drawing/2014/main" id="{1729DC2C-A2A0-254C-9003-5F8543A1254C}"/>
              </a:ext>
            </a:extLst>
          </p:cNvPr>
          <p:cNvSpPr txBox="1"/>
          <p:nvPr/>
        </p:nvSpPr>
        <p:spPr>
          <a:xfrm>
            <a:off x="7899816" y="6649280"/>
            <a:ext cx="4292184" cy="276999"/>
          </a:xfrm>
          <a:prstGeom prst="rect">
            <a:avLst/>
          </a:prstGeom>
          <a:noFill/>
        </p:spPr>
        <p:txBody>
          <a:bodyPr wrap="square" rtlCol="0">
            <a:spAutoFit/>
          </a:bodyPr>
          <a:lstStyle/>
          <a:p>
            <a:pPr algn="r"/>
            <a:r>
              <a:rPr lang="en-US" sz="1200" dirty="0">
                <a:solidFill>
                  <a:schemeClr val="tx2">
                    <a:lumMod val="50000"/>
                    <a:lumOff val="50000"/>
                  </a:schemeClr>
                </a:solidFill>
              </a:rPr>
              <a:t>Wiredu &amp; Bobak, et al, In Prep</a:t>
            </a:r>
            <a:r>
              <a:rPr lang="en-US" sz="1200" i="1" dirty="0">
                <a:solidFill>
                  <a:schemeClr val="tx2">
                    <a:lumMod val="50000"/>
                    <a:lumOff val="50000"/>
                  </a:schemeClr>
                </a:solidFill>
              </a:rPr>
              <a:t>, 2021</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418443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662F-B467-B64D-80C7-B072AAC1B00F}"/>
              </a:ext>
            </a:extLst>
          </p:cNvPr>
          <p:cNvSpPr>
            <a:spLocks noGrp="1"/>
          </p:cNvSpPr>
          <p:nvPr>
            <p:ph type="title"/>
          </p:nvPr>
        </p:nvSpPr>
        <p:spPr/>
        <p:txBody>
          <a:bodyPr/>
          <a:lstStyle/>
          <a:p>
            <a:r>
              <a:rPr lang="en-US" dirty="0"/>
              <a:t>Hierarchical Clustering (Heatmaps)</a:t>
            </a:r>
          </a:p>
        </p:txBody>
      </p:sp>
      <p:pic>
        <p:nvPicPr>
          <p:cNvPr id="13" name="Picture 12" descr="Chart&#10;&#10;Description automatically generated">
            <a:extLst>
              <a:ext uri="{FF2B5EF4-FFF2-40B4-BE49-F238E27FC236}">
                <a16:creationId xmlns:a16="http://schemas.microsoft.com/office/drawing/2014/main" id="{C387802A-1B9A-1247-9E88-95DECC6BE461}"/>
              </a:ext>
            </a:extLst>
          </p:cNvPr>
          <p:cNvPicPr>
            <a:picLocks noChangeAspect="1"/>
          </p:cNvPicPr>
          <p:nvPr/>
        </p:nvPicPr>
        <p:blipFill>
          <a:blip r:embed="rId3"/>
          <a:stretch>
            <a:fillRect/>
          </a:stretch>
        </p:blipFill>
        <p:spPr>
          <a:xfrm>
            <a:off x="527050" y="2208897"/>
            <a:ext cx="4933950" cy="4649103"/>
          </a:xfrm>
          <a:prstGeom prst="rect">
            <a:avLst/>
          </a:prstGeom>
        </p:spPr>
      </p:pic>
      <p:sp>
        <p:nvSpPr>
          <p:cNvPr id="15" name="TextBox 14">
            <a:extLst>
              <a:ext uri="{FF2B5EF4-FFF2-40B4-BE49-F238E27FC236}">
                <a16:creationId xmlns:a16="http://schemas.microsoft.com/office/drawing/2014/main" id="{BFD443DE-AA32-8547-B032-76989A230565}"/>
              </a:ext>
            </a:extLst>
          </p:cNvPr>
          <p:cNvSpPr txBox="1"/>
          <p:nvPr/>
        </p:nvSpPr>
        <p:spPr>
          <a:xfrm>
            <a:off x="5581396" y="2511389"/>
            <a:ext cx="6083554" cy="360098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Hierarchical tree (dendrogram) organizes samples according to similarity</a:t>
            </a:r>
          </a:p>
          <a:p>
            <a:pPr marL="742950" lvl="1" indent="-285750">
              <a:spcAft>
                <a:spcPts val="1200"/>
              </a:spcAft>
              <a:buFont typeface="Arial" panose="020B0604020202020204" pitchFamily="34" charset="0"/>
              <a:buChar char="•"/>
            </a:pPr>
            <a:r>
              <a:rPr lang="en-US" dirty="0"/>
              <a:t>Tip: heatmaps use Euclidean distance by default, but there are many distance metrics that are appropriate for breath data! Also try Manhattan, Correlation distances, Canberra etc.</a:t>
            </a:r>
          </a:p>
          <a:p>
            <a:pPr marL="285750" indent="-285750">
              <a:spcAft>
                <a:spcPts val="1200"/>
              </a:spcAft>
              <a:buFont typeface="Arial" panose="020B0604020202020204" pitchFamily="34" charset="0"/>
              <a:buChar char="•"/>
            </a:pPr>
            <a:r>
              <a:rPr lang="en-US" dirty="0"/>
              <a:t>Annotation bar allow users to quickly identify clusters of interest</a:t>
            </a:r>
          </a:p>
          <a:p>
            <a:pPr marL="285750" indent="-285750">
              <a:spcAft>
                <a:spcPts val="1200"/>
              </a:spcAft>
              <a:buFont typeface="Arial" panose="020B0604020202020204" pitchFamily="34" charset="0"/>
              <a:buChar char="•"/>
            </a:pPr>
            <a:r>
              <a:rPr lang="en-US" dirty="0"/>
              <a:t>Body of the heatmap shows the mean-centered normalized peak area and provides a way to visually see differences across groups.</a:t>
            </a:r>
          </a:p>
        </p:txBody>
      </p:sp>
      <p:sp>
        <p:nvSpPr>
          <p:cNvPr id="5" name="Rectangle 4">
            <a:extLst>
              <a:ext uri="{FF2B5EF4-FFF2-40B4-BE49-F238E27FC236}">
                <a16:creationId xmlns:a16="http://schemas.microsoft.com/office/drawing/2014/main" id="{9A43502C-7FF3-2642-8A2A-90CE0460FA4C}"/>
              </a:ext>
            </a:extLst>
          </p:cNvPr>
          <p:cNvSpPr/>
          <p:nvPr/>
        </p:nvSpPr>
        <p:spPr>
          <a:xfrm>
            <a:off x="437053" y="3117955"/>
            <a:ext cx="4344809" cy="3740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E173C2-45B1-5E40-93D6-CBEA232148C2}"/>
              </a:ext>
            </a:extLst>
          </p:cNvPr>
          <p:cNvSpPr/>
          <p:nvPr/>
        </p:nvSpPr>
        <p:spPr>
          <a:xfrm>
            <a:off x="4781862" y="3117954"/>
            <a:ext cx="732020" cy="3565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C96561-901B-5D44-94AC-2BC2E7D09AD4}"/>
              </a:ext>
            </a:extLst>
          </p:cNvPr>
          <p:cNvSpPr/>
          <p:nvPr/>
        </p:nvSpPr>
        <p:spPr>
          <a:xfrm rot="16200000">
            <a:off x="2280562" y="945550"/>
            <a:ext cx="732020" cy="434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D46F74E-5C7E-764C-A1E4-FA2E76A0F269}"/>
              </a:ext>
            </a:extLst>
          </p:cNvPr>
          <p:cNvSpPr txBox="1"/>
          <p:nvPr/>
        </p:nvSpPr>
        <p:spPr>
          <a:xfrm>
            <a:off x="7899816" y="6649280"/>
            <a:ext cx="4292184" cy="276999"/>
          </a:xfrm>
          <a:prstGeom prst="rect">
            <a:avLst/>
          </a:prstGeom>
          <a:noFill/>
        </p:spPr>
        <p:txBody>
          <a:bodyPr wrap="square" rtlCol="0">
            <a:spAutoFit/>
          </a:bodyPr>
          <a:lstStyle/>
          <a:p>
            <a:pPr algn="r"/>
            <a:r>
              <a:rPr lang="en-US" sz="1200" dirty="0">
                <a:solidFill>
                  <a:schemeClr val="tx2">
                    <a:lumMod val="50000"/>
                    <a:lumOff val="50000"/>
                  </a:schemeClr>
                </a:solidFill>
              </a:rPr>
              <a:t>Nasir, et al, In Prep</a:t>
            </a:r>
            <a:r>
              <a:rPr lang="en-US" sz="1200" i="1" dirty="0">
                <a:solidFill>
                  <a:schemeClr val="tx2">
                    <a:lumMod val="50000"/>
                    <a:lumOff val="50000"/>
                  </a:schemeClr>
                </a:solidFill>
              </a:rPr>
              <a:t>, 2021</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352261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1000"/>
                                        <p:tgtEl>
                                          <p:spTgt spid="15">
                                            <p:txEl>
                                              <p:pRg st="1" end="1"/>
                                            </p:txEl>
                                          </p:spTgt>
                                        </p:tgtEl>
                                      </p:cBhvr>
                                    </p:animEffect>
                                    <p:anim calcmode="lin" valueType="num">
                                      <p:cBhvr>
                                        <p:cTn id="1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1000"/>
                                        <p:tgtEl>
                                          <p:spTgt spid="15">
                                            <p:txEl>
                                              <p:pRg st="2" end="2"/>
                                            </p:txEl>
                                          </p:spTgt>
                                        </p:tgtEl>
                                      </p:cBhvr>
                                    </p:animEffect>
                                    <p:anim calcmode="lin" valueType="num">
                                      <p:cBhvr>
                                        <p:cTn id="20"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0" nodeType="clickEffect">
                                  <p:stCondLst>
                                    <p:cond delay="0"/>
                                  </p:stCondLst>
                                  <p:childTnLst>
                                    <p:animEffect transition="out" filter="wipe(down)">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22" presetClass="exit" presetSubtype="8" fill="hold" grpId="0" nodeType="withEffect">
                                  <p:stCondLst>
                                    <p:cond delay="0"/>
                                  </p:stCondLst>
                                  <p:childTnLst>
                                    <p:animEffect transition="out" filter="wipe(left)">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xEl>
                                              <p:pRg st="3" end="3"/>
                                            </p:txEl>
                                          </p:spTgt>
                                        </p:tgtEl>
                                        <p:attrNameLst>
                                          <p:attrName>style.visibility</p:attrName>
                                        </p:attrNameLst>
                                      </p:cBhvr>
                                      <p:to>
                                        <p:strVal val="visible"/>
                                      </p:to>
                                    </p:set>
                                    <p:animEffect transition="in" filter="fade">
                                      <p:cBhvr>
                                        <p:cTn id="34" dur="1000"/>
                                        <p:tgtEl>
                                          <p:spTgt spid="15">
                                            <p:txEl>
                                              <p:pRg st="3" end="3"/>
                                            </p:txEl>
                                          </p:spTgt>
                                        </p:tgtEl>
                                      </p:cBhvr>
                                    </p:animEffect>
                                    <p:anim calcmode="lin" valueType="num">
                                      <p:cBhvr>
                                        <p:cTn id="35"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grpId="0" nodeType="clickEffect">
                                  <p:stCondLst>
                                    <p:cond delay="0"/>
                                  </p:stCondLst>
                                  <p:childTnLst>
                                    <p:animEffect transition="out" filter="wipe(down)">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76140-CE1E-1A5F-0F7A-16BBF33E6E0F}"/>
              </a:ext>
            </a:extLst>
          </p:cNvPr>
          <p:cNvPicPr>
            <a:picLocks noChangeAspect="1"/>
          </p:cNvPicPr>
          <p:nvPr/>
        </p:nvPicPr>
        <p:blipFill rotWithShape="1">
          <a:blip r:embed="rId2">
            <a:alphaModFix amt="50000"/>
          </a:blip>
          <a:srcRect t="23986"/>
          <a:stretch/>
        </p:blipFill>
        <p:spPr>
          <a:xfrm>
            <a:off x="20" y="1"/>
            <a:ext cx="12191980" cy="6857999"/>
          </a:xfrm>
          <a:prstGeom prst="rect">
            <a:avLst/>
          </a:prstGeom>
        </p:spPr>
      </p:pic>
      <p:sp>
        <p:nvSpPr>
          <p:cNvPr id="2" name="Title 1">
            <a:extLst>
              <a:ext uri="{FF2B5EF4-FFF2-40B4-BE49-F238E27FC236}">
                <a16:creationId xmlns:a16="http://schemas.microsoft.com/office/drawing/2014/main" id="{2E8BDEAA-EEFB-A745-B165-AE765C9136A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Supervised Methods</a:t>
            </a:r>
          </a:p>
        </p:txBody>
      </p:sp>
    </p:spTree>
    <p:extLst>
      <p:ext uri="{BB962C8B-B14F-4D97-AF65-F5344CB8AC3E}">
        <p14:creationId xmlns:p14="http://schemas.microsoft.com/office/powerpoint/2010/main" val="225051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975CB-3B19-41F4-B0D3-153B43600F0F}"/>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4D3109AE-A4B1-094B-977A-E3BDF8F4FFD0}"/>
              </a:ext>
            </a:extLst>
          </p:cNvPr>
          <p:cNvSpPr>
            <a:spLocks noGrp="1"/>
          </p:cNvSpPr>
          <p:nvPr>
            <p:ph type="title"/>
          </p:nvPr>
        </p:nvSpPr>
        <p:spPr/>
        <p:txBody>
          <a:bodyPr>
            <a:normAutofit/>
          </a:bodyPr>
          <a:lstStyle/>
          <a:p>
            <a:r>
              <a:rPr lang="en-US">
                <a:solidFill>
                  <a:srgbClr val="FFFFFF"/>
                </a:solidFill>
              </a:rPr>
              <a:t>Two question types:</a:t>
            </a:r>
          </a:p>
        </p:txBody>
      </p:sp>
      <p:graphicFrame>
        <p:nvGraphicFramePr>
          <p:cNvPr id="7" name="Content Placeholder 4">
            <a:extLst>
              <a:ext uri="{FF2B5EF4-FFF2-40B4-BE49-F238E27FC236}">
                <a16:creationId xmlns:a16="http://schemas.microsoft.com/office/drawing/2014/main" id="{3AA8D1E3-DF0F-4575-B41C-FB611A168D5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7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EB02CB0D-018D-BB4E-836F-FF7A23FCB4DA}"/>
              </a:ext>
            </a:extLst>
          </p:cNvPr>
          <p:cNvSpPr txBox="1"/>
          <p:nvPr/>
        </p:nvSpPr>
        <p:spPr>
          <a:xfrm>
            <a:off x="11298821" y="2182531"/>
            <a:ext cx="183083" cy="276999"/>
          </a:xfrm>
          <a:prstGeom prst="rect">
            <a:avLst/>
          </a:prstGeom>
          <a:noFill/>
        </p:spPr>
        <p:txBody>
          <a:bodyPr wrap="square" rtlCol="0">
            <a:spAutoFit/>
          </a:bodyPr>
          <a:lstStyle/>
          <a:p>
            <a:r>
              <a:rPr lang="en-US" sz="1200" dirty="0"/>
              <a:t>N</a:t>
            </a:r>
          </a:p>
        </p:txBody>
      </p:sp>
      <p:sp>
        <p:nvSpPr>
          <p:cNvPr id="274" name="TextBox 273">
            <a:extLst>
              <a:ext uri="{FF2B5EF4-FFF2-40B4-BE49-F238E27FC236}">
                <a16:creationId xmlns:a16="http://schemas.microsoft.com/office/drawing/2014/main" id="{8D3DC409-AE2D-A740-BACE-E26B90F5676F}"/>
              </a:ext>
            </a:extLst>
          </p:cNvPr>
          <p:cNvSpPr txBox="1"/>
          <p:nvPr/>
        </p:nvSpPr>
        <p:spPr>
          <a:xfrm>
            <a:off x="11301435" y="1898189"/>
            <a:ext cx="183083" cy="276999"/>
          </a:xfrm>
          <a:prstGeom prst="rect">
            <a:avLst/>
          </a:prstGeom>
          <a:noFill/>
        </p:spPr>
        <p:txBody>
          <a:bodyPr wrap="square" rtlCol="0">
            <a:spAutoFit/>
          </a:bodyPr>
          <a:lstStyle/>
          <a:p>
            <a:r>
              <a:rPr lang="en-US" sz="1200" dirty="0"/>
              <a:t>N</a:t>
            </a:r>
          </a:p>
        </p:txBody>
      </p:sp>
      <p:sp>
        <p:nvSpPr>
          <p:cNvPr id="275" name="TextBox 274">
            <a:extLst>
              <a:ext uri="{FF2B5EF4-FFF2-40B4-BE49-F238E27FC236}">
                <a16:creationId xmlns:a16="http://schemas.microsoft.com/office/drawing/2014/main" id="{F8A5C167-8C4C-9744-8D43-3E2F56EC411F}"/>
              </a:ext>
            </a:extLst>
          </p:cNvPr>
          <p:cNvSpPr txBox="1"/>
          <p:nvPr/>
        </p:nvSpPr>
        <p:spPr>
          <a:xfrm>
            <a:off x="10783153" y="3200091"/>
            <a:ext cx="183083" cy="276999"/>
          </a:xfrm>
          <a:prstGeom prst="rect">
            <a:avLst/>
          </a:prstGeom>
          <a:noFill/>
        </p:spPr>
        <p:txBody>
          <a:bodyPr wrap="square" rtlCol="0">
            <a:spAutoFit/>
          </a:bodyPr>
          <a:lstStyle/>
          <a:p>
            <a:r>
              <a:rPr lang="en-US" sz="1200" dirty="0"/>
              <a:t>N</a:t>
            </a:r>
          </a:p>
        </p:txBody>
      </p:sp>
      <p:sp>
        <p:nvSpPr>
          <p:cNvPr id="272" name="TextBox 271">
            <a:extLst>
              <a:ext uri="{FF2B5EF4-FFF2-40B4-BE49-F238E27FC236}">
                <a16:creationId xmlns:a16="http://schemas.microsoft.com/office/drawing/2014/main" id="{B30CBBF3-A674-7545-B1E3-C0D3524F3848}"/>
              </a:ext>
            </a:extLst>
          </p:cNvPr>
          <p:cNvSpPr txBox="1"/>
          <p:nvPr/>
        </p:nvSpPr>
        <p:spPr>
          <a:xfrm>
            <a:off x="10798158" y="2677937"/>
            <a:ext cx="183083" cy="276999"/>
          </a:xfrm>
          <a:prstGeom prst="rect">
            <a:avLst/>
          </a:prstGeom>
          <a:noFill/>
        </p:spPr>
        <p:txBody>
          <a:bodyPr wrap="square" rtlCol="0">
            <a:spAutoFit/>
          </a:bodyPr>
          <a:lstStyle/>
          <a:p>
            <a:r>
              <a:rPr lang="en-US" sz="1200" dirty="0"/>
              <a:t>N</a:t>
            </a:r>
          </a:p>
        </p:txBody>
      </p:sp>
      <p:sp>
        <p:nvSpPr>
          <p:cNvPr id="269" name="TextBox 268">
            <a:extLst>
              <a:ext uri="{FF2B5EF4-FFF2-40B4-BE49-F238E27FC236}">
                <a16:creationId xmlns:a16="http://schemas.microsoft.com/office/drawing/2014/main" id="{482A9820-5BCC-A348-B5E3-E0E094B5B038}"/>
              </a:ext>
            </a:extLst>
          </p:cNvPr>
          <p:cNvSpPr txBox="1"/>
          <p:nvPr/>
        </p:nvSpPr>
        <p:spPr>
          <a:xfrm>
            <a:off x="9677858" y="2584110"/>
            <a:ext cx="183083" cy="276999"/>
          </a:xfrm>
          <a:prstGeom prst="rect">
            <a:avLst/>
          </a:prstGeom>
          <a:noFill/>
        </p:spPr>
        <p:txBody>
          <a:bodyPr wrap="square" rtlCol="0">
            <a:spAutoFit/>
          </a:bodyPr>
          <a:lstStyle/>
          <a:p>
            <a:r>
              <a:rPr lang="en-US" sz="1200" dirty="0"/>
              <a:t>N</a:t>
            </a:r>
          </a:p>
        </p:txBody>
      </p:sp>
      <p:sp>
        <p:nvSpPr>
          <p:cNvPr id="267" name="TextBox 266">
            <a:extLst>
              <a:ext uri="{FF2B5EF4-FFF2-40B4-BE49-F238E27FC236}">
                <a16:creationId xmlns:a16="http://schemas.microsoft.com/office/drawing/2014/main" id="{91058F06-CD27-2B43-9565-A60567265669}"/>
              </a:ext>
            </a:extLst>
          </p:cNvPr>
          <p:cNvSpPr txBox="1"/>
          <p:nvPr/>
        </p:nvSpPr>
        <p:spPr>
          <a:xfrm>
            <a:off x="9703539" y="2064790"/>
            <a:ext cx="183083" cy="276999"/>
          </a:xfrm>
          <a:prstGeom prst="rect">
            <a:avLst/>
          </a:prstGeom>
          <a:noFill/>
        </p:spPr>
        <p:txBody>
          <a:bodyPr wrap="square" rtlCol="0">
            <a:spAutoFit/>
          </a:bodyPr>
          <a:lstStyle/>
          <a:p>
            <a:r>
              <a:rPr lang="en-US" sz="1200" dirty="0"/>
              <a:t>N</a:t>
            </a:r>
          </a:p>
        </p:txBody>
      </p:sp>
      <p:sp>
        <p:nvSpPr>
          <p:cNvPr id="266" name="TextBox 265">
            <a:extLst>
              <a:ext uri="{FF2B5EF4-FFF2-40B4-BE49-F238E27FC236}">
                <a16:creationId xmlns:a16="http://schemas.microsoft.com/office/drawing/2014/main" id="{F56232B6-6613-2846-A013-330C0E5FFD76}"/>
              </a:ext>
            </a:extLst>
          </p:cNvPr>
          <p:cNvSpPr txBox="1"/>
          <p:nvPr/>
        </p:nvSpPr>
        <p:spPr>
          <a:xfrm>
            <a:off x="9710623" y="1785362"/>
            <a:ext cx="183083" cy="276999"/>
          </a:xfrm>
          <a:prstGeom prst="rect">
            <a:avLst/>
          </a:prstGeom>
          <a:noFill/>
        </p:spPr>
        <p:txBody>
          <a:bodyPr wrap="square" rtlCol="0">
            <a:spAutoFit/>
          </a:bodyPr>
          <a:lstStyle/>
          <a:p>
            <a:r>
              <a:rPr lang="en-US" sz="1200" dirty="0"/>
              <a:t>N</a:t>
            </a:r>
          </a:p>
        </p:txBody>
      </p:sp>
      <p:cxnSp>
        <p:nvCxnSpPr>
          <p:cNvPr id="9" name="Straight Connector 8">
            <a:extLst>
              <a:ext uri="{FF2B5EF4-FFF2-40B4-BE49-F238E27FC236}">
                <a16:creationId xmlns:a16="http://schemas.microsoft.com/office/drawing/2014/main" id="{2A93D0F3-94E0-8143-872D-DAE144F24BE5}"/>
              </a:ext>
            </a:extLst>
          </p:cNvPr>
          <p:cNvCxnSpPr>
            <a:cxnSpLocks/>
          </p:cNvCxnSpPr>
          <p:nvPr/>
        </p:nvCxnSpPr>
        <p:spPr>
          <a:xfrm>
            <a:off x="4059935" y="523220"/>
            <a:ext cx="0" cy="6334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286658-7259-9B44-91F5-468B4B147E95}"/>
              </a:ext>
            </a:extLst>
          </p:cNvPr>
          <p:cNvCxnSpPr>
            <a:cxnSpLocks/>
          </p:cNvCxnSpPr>
          <p:nvPr/>
        </p:nvCxnSpPr>
        <p:spPr>
          <a:xfrm>
            <a:off x="8119871" y="523220"/>
            <a:ext cx="0" cy="6334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59EEB5-D8EA-F94C-946E-9443AE6436B3}"/>
              </a:ext>
            </a:extLst>
          </p:cNvPr>
          <p:cNvSpPr txBox="1"/>
          <p:nvPr/>
        </p:nvSpPr>
        <p:spPr>
          <a:xfrm>
            <a:off x="0" y="0"/>
            <a:ext cx="12290961" cy="523220"/>
          </a:xfrm>
          <a:prstGeom prst="rect">
            <a:avLst/>
          </a:prstGeom>
          <a:noFill/>
        </p:spPr>
        <p:txBody>
          <a:bodyPr wrap="square" rtlCol="0">
            <a:spAutoFit/>
          </a:bodyPr>
          <a:lstStyle/>
          <a:p>
            <a:pPr algn="ctr"/>
            <a:r>
              <a:rPr lang="en-US" sz="2800" dirty="0"/>
              <a:t>Overview of Machine Learning Algorithms</a:t>
            </a:r>
          </a:p>
        </p:txBody>
      </p:sp>
      <p:sp>
        <p:nvSpPr>
          <p:cNvPr id="16" name="TextBox 15">
            <a:extLst>
              <a:ext uri="{FF2B5EF4-FFF2-40B4-BE49-F238E27FC236}">
                <a16:creationId xmlns:a16="http://schemas.microsoft.com/office/drawing/2014/main" id="{1DFA89C2-F079-944E-BB04-99CC718AF830}"/>
              </a:ext>
            </a:extLst>
          </p:cNvPr>
          <p:cNvSpPr txBox="1"/>
          <p:nvPr/>
        </p:nvSpPr>
        <p:spPr>
          <a:xfrm>
            <a:off x="1" y="688769"/>
            <a:ext cx="4059934" cy="646331"/>
          </a:xfrm>
          <a:prstGeom prst="rect">
            <a:avLst/>
          </a:prstGeom>
          <a:noFill/>
        </p:spPr>
        <p:txBody>
          <a:bodyPr wrap="square" rtlCol="0">
            <a:spAutoFit/>
          </a:bodyPr>
          <a:lstStyle/>
          <a:p>
            <a:pPr algn="ctr"/>
            <a:r>
              <a:rPr lang="en-US" dirty="0"/>
              <a:t>Support Vector Machine</a:t>
            </a:r>
          </a:p>
          <a:p>
            <a:pPr algn="ctr"/>
            <a:r>
              <a:rPr lang="en-US" dirty="0"/>
              <a:t> (SVM)</a:t>
            </a:r>
          </a:p>
        </p:txBody>
      </p:sp>
      <p:sp>
        <p:nvSpPr>
          <p:cNvPr id="17" name="TextBox 16">
            <a:extLst>
              <a:ext uri="{FF2B5EF4-FFF2-40B4-BE49-F238E27FC236}">
                <a16:creationId xmlns:a16="http://schemas.microsoft.com/office/drawing/2014/main" id="{1EAC20EE-7B6C-1748-8A64-459298813287}"/>
              </a:ext>
            </a:extLst>
          </p:cNvPr>
          <p:cNvSpPr txBox="1"/>
          <p:nvPr/>
        </p:nvSpPr>
        <p:spPr>
          <a:xfrm>
            <a:off x="4059935" y="688768"/>
            <a:ext cx="4059934" cy="923330"/>
          </a:xfrm>
          <a:prstGeom prst="rect">
            <a:avLst/>
          </a:prstGeom>
          <a:noFill/>
        </p:spPr>
        <p:txBody>
          <a:bodyPr wrap="square" rtlCol="0">
            <a:spAutoFit/>
          </a:bodyPr>
          <a:lstStyle/>
          <a:p>
            <a:pPr algn="ctr"/>
            <a:r>
              <a:rPr lang="en-US" dirty="0"/>
              <a:t>Partial Least Squares – Discriminant Analysis</a:t>
            </a:r>
          </a:p>
          <a:p>
            <a:pPr algn="ctr"/>
            <a:r>
              <a:rPr lang="en-US" dirty="0"/>
              <a:t> (PLS-DA)</a:t>
            </a:r>
          </a:p>
        </p:txBody>
      </p:sp>
      <p:sp>
        <p:nvSpPr>
          <p:cNvPr id="18" name="TextBox 17">
            <a:extLst>
              <a:ext uri="{FF2B5EF4-FFF2-40B4-BE49-F238E27FC236}">
                <a16:creationId xmlns:a16="http://schemas.microsoft.com/office/drawing/2014/main" id="{7DA27D59-A6F2-0D40-954B-4814DC318AAE}"/>
              </a:ext>
            </a:extLst>
          </p:cNvPr>
          <p:cNvSpPr txBox="1"/>
          <p:nvPr/>
        </p:nvSpPr>
        <p:spPr>
          <a:xfrm>
            <a:off x="8221789" y="573775"/>
            <a:ext cx="4059934" cy="646331"/>
          </a:xfrm>
          <a:prstGeom prst="rect">
            <a:avLst/>
          </a:prstGeom>
          <a:noFill/>
        </p:spPr>
        <p:txBody>
          <a:bodyPr wrap="square" rtlCol="0">
            <a:spAutoFit/>
          </a:bodyPr>
          <a:lstStyle/>
          <a:p>
            <a:pPr algn="ctr"/>
            <a:r>
              <a:rPr lang="en-US" dirty="0"/>
              <a:t>Random Forest</a:t>
            </a:r>
          </a:p>
          <a:p>
            <a:pPr algn="ctr"/>
            <a:r>
              <a:rPr lang="en-US" dirty="0"/>
              <a:t> (RF)</a:t>
            </a:r>
          </a:p>
        </p:txBody>
      </p:sp>
      <p:cxnSp>
        <p:nvCxnSpPr>
          <p:cNvPr id="20" name="Straight Arrow Connector 19">
            <a:extLst>
              <a:ext uri="{FF2B5EF4-FFF2-40B4-BE49-F238E27FC236}">
                <a16:creationId xmlns:a16="http://schemas.microsoft.com/office/drawing/2014/main" id="{62FBDC32-7804-0241-BCCD-851F61159ECD}"/>
              </a:ext>
            </a:extLst>
          </p:cNvPr>
          <p:cNvCxnSpPr>
            <a:cxnSpLocks/>
          </p:cNvCxnSpPr>
          <p:nvPr/>
        </p:nvCxnSpPr>
        <p:spPr>
          <a:xfrm flipV="1">
            <a:off x="1090948" y="1755162"/>
            <a:ext cx="0" cy="16790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9E4D1-513C-3A47-A07A-9FE5CF8D1A0C}"/>
              </a:ext>
            </a:extLst>
          </p:cNvPr>
          <p:cNvCxnSpPr>
            <a:cxnSpLocks/>
          </p:cNvCxnSpPr>
          <p:nvPr/>
        </p:nvCxnSpPr>
        <p:spPr>
          <a:xfrm>
            <a:off x="1079073" y="3434174"/>
            <a:ext cx="16824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6DB3954-A580-3D49-8C6A-4810B5FB041A}"/>
              </a:ext>
            </a:extLst>
          </p:cNvPr>
          <p:cNvSpPr/>
          <p:nvPr/>
        </p:nvSpPr>
        <p:spPr>
          <a:xfrm>
            <a:off x="1255206" y="2266809"/>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82ED17C-D20F-9D4E-847A-16AF2E7F1F21}"/>
              </a:ext>
            </a:extLst>
          </p:cNvPr>
          <p:cNvSpPr/>
          <p:nvPr/>
        </p:nvSpPr>
        <p:spPr>
          <a:xfrm>
            <a:off x="1302707" y="3014263"/>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F667B58-11AB-1741-8A06-9A5A8F09DBF1}"/>
              </a:ext>
            </a:extLst>
          </p:cNvPr>
          <p:cNvSpPr/>
          <p:nvPr/>
        </p:nvSpPr>
        <p:spPr>
          <a:xfrm>
            <a:off x="1302706" y="2567044"/>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6F8B2D8-1961-C949-AE25-41D827A83B3B}"/>
              </a:ext>
            </a:extLst>
          </p:cNvPr>
          <p:cNvSpPr/>
          <p:nvPr/>
        </p:nvSpPr>
        <p:spPr>
          <a:xfrm>
            <a:off x="1734695" y="2798605"/>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479049E-75DF-9749-B7AC-FED1F3628B86}"/>
              </a:ext>
            </a:extLst>
          </p:cNvPr>
          <p:cNvSpPr/>
          <p:nvPr/>
        </p:nvSpPr>
        <p:spPr>
          <a:xfrm>
            <a:off x="1952618" y="3205601"/>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CA6E2E2-61AD-2E4E-9C52-B788B3C53C10}"/>
              </a:ext>
            </a:extLst>
          </p:cNvPr>
          <p:cNvSpPr/>
          <p:nvPr/>
        </p:nvSpPr>
        <p:spPr>
          <a:xfrm>
            <a:off x="1538961" y="3120571"/>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9DF8917-6AD7-F740-8898-DC29ADC5D94A}"/>
              </a:ext>
            </a:extLst>
          </p:cNvPr>
          <p:cNvSpPr/>
          <p:nvPr/>
        </p:nvSpPr>
        <p:spPr>
          <a:xfrm>
            <a:off x="1247462" y="3248306"/>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E2CB6BE-879F-424E-8F65-B29E777D1A5E}"/>
              </a:ext>
            </a:extLst>
          </p:cNvPr>
          <p:cNvSpPr/>
          <p:nvPr/>
        </p:nvSpPr>
        <p:spPr>
          <a:xfrm>
            <a:off x="2064060" y="2864119"/>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7A19B4E-2154-444B-95E4-F558197FF064}"/>
              </a:ext>
            </a:extLst>
          </p:cNvPr>
          <p:cNvSpPr/>
          <p:nvPr/>
        </p:nvSpPr>
        <p:spPr>
          <a:xfrm rot="12169110">
            <a:off x="1485410" y="2777139"/>
            <a:ext cx="95003" cy="95003"/>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7968332-CDBE-E340-8B38-D08058FD5191}"/>
              </a:ext>
            </a:extLst>
          </p:cNvPr>
          <p:cNvSpPr/>
          <p:nvPr/>
        </p:nvSpPr>
        <p:spPr>
          <a:xfrm>
            <a:off x="2585365" y="2803009"/>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8B2B74-7937-DD42-9F1A-7B7095D70EAE}"/>
              </a:ext>
            </a:extLst>
          </p:cNvPr>
          <p:cNvSpPr/>
          <p:nvPr/>
        </p:nvSpPr>
        <p:spPr>
          <a:xfrm>
            <a:off x="1578872" y="2045038"/>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5717036-A7CB-E940-9C6C-D5535576A779}"/>
              </a:ext>
            </a:extLst>
          </p:cNvPr>
          <p:cNvSpPr/>
          <p:nvPr/>
        </p:nvSpPr>
        <p:spPr>
          <a:xfrm>
            <a:off x="1857615" y="2256337"/>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B84C003-9C05-D449-8AF4-41E191BDB803}"/>
              </a:ext>
            </a:extLst>
          </p:cNvPr>
          <p:cNvSpPr/>
          <p:nvPr/>
        </p:nvSpPr>
        <p:spPr>
          <a:xfrm>
            <a:off x="1871499" y="2489629"/>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65F2953-C932-9849-91EF-9EA1ED4D988B}"/>
              </a:ext>
            </a:extLst>
          </p:cNvPr>
          <p:cNvSpPr/>
          <p:nvPr/>
        </p:nvSpPr>
        <p:spPr>
          <a:xfrm>
            <a:off x="1952617" y="1968951"/>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368502A-DC7A-6547-A15C-EED520880372}"/>
              </a:ext>
            </a:extLst>
          </p:cNvPr>
          <p:cNvSpPr/>
          <p:nvPr/>
        </p:nvSpPr>
        <p:spPr>
          <a:xfrm>
            <a:off x="2211878" y="2175188"/>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B3ABF38-CE69-1C4E-854E-8DAB9F428F4B}"/>
              </a:ext>
            </a:extLst>
          </p:cNvPr>
          <p:cNvSpPr/>
          <p:nvPr/>
        </p:nvSpPr>
        <p:spPr>
          <a:xfrm>
            <a:off x="2306881" y="2645267"/>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6EA918A-A9B9-9347-802A-6BE825CC5080}"/>
              </a:ext>
            </a:extLst>
          </p:cNvPr>
          <p:cNvSpPr/>
          <p:nvPr/>
        </p:nvSpPr>
        <p:spPr>
          <a:xfrm>
            <a:off x="2480438" y="2016452"/>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FAB71992-1B0D-4C41-ADB1-2D654B9BABB3}"/>
              </a:ext>
            </a:extLst>
          </p:cNvPr>
          <p:cNvSpPr/>
          <p:nvPr/>
        </p:nvSpPr>
        <p:spPr>
          <a:xfrm>
            <a:off x="2405228" y="2396603"/>
            <a:ext cx="95003" cy="95003"/>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3EBE237D-D880-4341-A166-1C31E1FF06A1}"/>
              </a:ext>
            </a:extLst>
          </p:cNvPr>
          <p:cNvCxnSpPr>
            <a:cxnSpLocks/>
          </p:cNvCxnSpPr>
          <p:nvPr/>
        </p:nvCxnSpPr>
        <p:spPr>
          <a:xfrm flipV="1">
            <a:off x="5080549" y="1718671"/>
            <a:ext cx="0" cy="1896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A6BACE7-6E4C-8E4B-A9CD-37A8BA13CAF9}"/>
              </a:ext>
            </a:extLst>
          </p:cNvPr>
          <p:cNvCxnSpPr>
            <a:cxnSpLocks/>
          </p:cNvCxnSpPr>
          <p:nvPr/>
        </p:nvCxnSpPr>
        <p:spPr>
          <a:xfrm>
            <a:off x="5080549" y="3615308"/>
            <a:ext cx="20135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83A925E2-6D4B-4743-A206-A0D0AE6DE5A9}"/>
              </a:ext>
            </a:extLst>
          </p:cNvPr>
          <p:cNvSpPr/>
          <p:nvPr/>
        </p:nvSpPr>
        <p:spPr>
          <a:xfrm>
            <a:off x="5587711" y="2383774"/>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8D9CAC9-8CC8-554A-8E96-FFA34E3FDF05}"/>
              </a:ext>
            </a:extLst>
          </p:cNvPr>
          <p:cNvSpPr/>
          <p:nvPr/>
        </p:nvSpPr>
        <p:spPr>
          <a:xfrm>
            <a:off x="5635212" y="3059788"/>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7DB4C9D-6446-E746-AE3E-E6FBBA26AA1C}"/>
              </a:ext>
            </a:extLst>
          </p:cNvPr>
          <p:cNvSpPr/>
          <p:nvPr/>
        </p:nvSpPr>
        <p:spPr>
          <a:xfrm>
            <a:off x="5635211" y="2612569"/>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0320567-7119-5940-995F-FBCFFAF79E36}"/>
              </a:ext>
            </a:extLst>
          </p:cNvPr>
          <p:cNvSpPr/>
          <p:nvPr/>
        </p:nvSpPr>
        <p:spPr>
          <a:xfrm>
            <a:off x="5934487" y="2748405"/>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5813269D-1EAE-4142-85D3-6FBF8641B3A8}"/>
              </a:ext>
            </a:extLst>
          </p:cNvPr>
          <p:cNvSpPr/>
          <p:nvPr/>
        </p:nvSpPr>
        <p:spPr>
          <a:xfrm>
            <a:off x="6285123" y="3251126"/>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0E01102-6130-D249-93B9-B26625D0CFD8}"/>
              </a:ext>
            </a:extLst>
          </p:cNvPr>
          <p:cNvSpPr/>
          <p:nvPr/>
        </p:nvSpPr>
        <p:spPr>
          <a:xfrm>
            <a:off x="5871466" y="3166096"/>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1B92CC2-A372-8F4D-9431-DFEDA7CB0C44}"/>
              </a:ext>
            </a:extLst>
          </p:cNvPr>
          <p:cNvSpPr/>
          <p:nvPr/>
        </p:nvSpPr>
        <p:spPr>
          <a:xfrm>
            <a:off x="5579967" y="3293831"/>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D6BD6BB-3A90-B64E-96A3-21576D3B65F5}"/>
              </a:ext>
            </a:extLst>
          </p:cNvPr>
          <p:cNvSpPr/>
          <p:nvPr/>
        </p:nvSpPr>
        <p:spPr>
          <a:xfrm>
            <a:off x="6190120" y="2876634"/>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5CB09E0-77F8-CB49-8BEE-61A7DBA3F2C9}"/>
              </a:ext>
            </a:extLst>
          </p:cNvPr>
          <p:cNvSpPr/>
          <p:nvPr/>
        </p:nvSpPr>
        <p:spPr>
          <a:xfrm>
            <a:off x="5962511" y="2468388"/>
            <a:ext cx="95003" cy="95003"/>
          </a:xfrm>
          <a:prstGeom prst="ellipse">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6AF25CA-6884-6542-8B77-46F35653785F}"/>
              </a:ext>
            </a:extLst>
          </p:cNvPr>
          <p:cNvSpPr/>
          <p:nvPr/>
        </p:nvSpPr>
        <p:spPr>
          <a:xfrm>
            <a:off x="7011746" y="2584110"/>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4C818D9-5014-6343-8ED8-33C24A54B849}"/>
              </a:ext>
            </a:extLst>
          </p:cNvPr>
          <p:cNvSpPr/>
          <p:nvPr/>
        </p:nvSpPr>
        <p:spPr>
          <a:xfrm>
            <a:off x="6447687" y="1886962"/>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D0B3CF5-D1EE-4544-81F3-5E541A0D919B}"/>
              </a:ext>
            </a:extLst>
          </p:cNvPr>
          <p:cNvSpPr/>
          <p:nvPr/>
        </p:nvSpPr>
        <p:spPr>
          <a:xfrm>
            <a:off x="6190120" y="2301862"/>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2BD2D0E-A8F3-744C-811D-FDAD38A17B26}"/>
              </a:ext>
            </a:extLst>
          </p:cNvPr>
          <p:cNvSpPr/>
          <p:nvPr/>
        </p:nvSpPr>
        <p:spPr>
          <a:xfrm>
            <a:off x="6380126" y="2584111"/>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5CECE9-197A-4B4C-A4E5-80DE6865D81B}"/>
              </a:ext>
            </a:extLst>
          </p:cNvPr>
          <p:cNvSpPr/>
          <p:nvPr/>
        </p:nvSpPr>
        <p:spPr>
          <a:xfrm>
            <a:off x="6285122" y="2014476"/>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4E4F37B-67B6-D648-81F8-111BB269B0C3}"/>
              </a:ext>
            </a:extLst>
          </p:cNvPr>
          <p:cNvSpPr/>
          <p:nvPr/>
        </p:nvSpPr>
        <p:spPr>
          <a:xfrm>
            <a:off x="6544383" y="2220713"/>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77BEFC4-37B5-EC48-8CA9-8C32F2676D55}"/>
              </a:ext>
            </a:extLst>
          </p:cNvPr>
          <p:cNvSpPr/>
          <p:nvPr/>
        </p:nvSpPr>
        <p:spPr>
          <a:xfrm>
            <a:off x="6639386" y="2690792"/>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7B37E76-716B-724D-BD0A-F906E81C5F63}"/>
              </a:ext>
            </a:extLst>
          </p:cNvPr>
          <p:cNvSpPr/>
          <p:nvPr/>
        </p:nvSpPr>
        <p:spPr>
          <a:xfrm>
            <a:off x="6812943" y="2061977"/>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A05BFC0A-F800-FF44-B835-AD50C664C55A}"/>
              </a:ext>
            </a:extLst>
          </p:cNvPr>
          <p:cNvSpPr/>
          <p:nvPr/>
        </p:nvSpPr>
        <p:spPr>
          <a:xfrm>
            <a:off x="6737733" y="2442128"/>
            <a:ext cx="95003" cy="9500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BFB4AE6-6979-3F48-BEA0-40253D619271}"/>
              </a:ext>
            </a:extLst>
          </p:cNvPr>
          <p:cNvSpPr/>
          <p:nvPr/>
        </p:nvSpPr>
        <p:spPr>
          <a:xfrm rot="19114434">
            <a:off x="5359953" y="2247913"/>
            <a:ext cx="998611" cy="1370038"/>
          </a:xfrm>
          <a:prstGeom prst="ellipse">
            <a:avLst/>
          </a:prstGeom>
          <a:solidFill>
            <a:srgbClr val="FFC000">
              <a:alpha val="47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50E26E0-F6EC-FF49-A76F-475206AB6D57}"/>
              </a:ext>
            </a:extLst>
          </p:cNvPr>
          <p:cNvSpPr/>
          <p:nvPr/>
        </p:nvSpPr>
        <p:spPr>
          <a:xfrm rot="18568496">
            <a:off x="6224346" y="1672300"/>
            <a:ext cx="873688" cy="1370038"/>
          </a:xfrm>
          <a:prstGeom prst="ellipse">
            <a:avLst/>
          </a:prstGeom>
          <a:solidFill>
            <a:schemeClr val="tx1">
              <a:lumMod val="65000"/>
              <a:lumOff val="35000"/>
              <a:alpha val="3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Double Bracket 166">
            <a:extLst>
              <a:ext uri="{FF2B5EF4-FFF2-40B4-BE49-F238E27FC236}">
                <a16:creationId xmlns:a16="http://schemas.microsoft.com/office/drawing/2014/main" id="{033FD734-3110-864C-A02F-FA116417CEE9}"/>
              </a:ext>
            </a:extLst>
          </p:cNvPr>
          <p:cNvSpPr/>
          <p:nvPr/>
        </p:nvSpPr>
        <p:spPr>
          <a:xfrm>
            <a:off x="8714265" y="1186863"/>
            <a:ext cx="3194200" cy="2247311"/>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A8CA0D70-B6CC-1B4F-84D7-04D2ED777332}"/>
              </a:ext>
            </a:extLst>
          </p:cNvPr>
          <p:cNvCxnSpPr>
            <a:cxnSpLocks/>
          </p:cNvCxnSpPr>
          <p:nvPr/>
        </p:nvCxnSpPr>
        <p:spPr>
          <a:xfrm flipV="1">
            <a:off x="9029700" y="1975161"/>
            <a:ext cx="0" cy="5631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777F526-93C8-7F4F-9274-8B30567F6D1B}"/>
              </a:ext>
            </a:extLst>
          </p:cNvPr>
          <p:cNvCxnSpPr>
            <a:cxnSpLocks/>
          </p:cNvCxnSpPr>
          <p:nvPr/>
        </p:nvCxnSpPr>
        <p:spPr>
          <a:xfrm flipH="1">
            <a:off x="9029700" y="1983021"/>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BFBE5C5-97F8-EF45-B632-56283BA3BA78}"/>
              </a:ext>
            </a:extLst>
          </p:cNvPr>
          <p:cNvCxnSpPr>
            <a:cxnSpLocks/>
          </p:cNvCxnSpPr>
          <p:nvPr/>
        </p:nvCxnSpPr>
        <p:spPr>
          <a:xfrm flipH="1">
            <a:off x="9029700" y="2538364"/>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768A13D-6347-F84C-88BA-3394EC7F5A61}"/>
              </a:ext>
            </a:extLst>
          </p:cNvPr>
          <p:cNvCxnSpPr>
            <a:cxnSpLocks/>
          </p:cNvCxnSpPr>
          <p:nvPr/>
        </p:nvCxnSpPr>
        <p:spPr>
          <a:xfrm>
            <a:off x="9283058" y="1861948"/>
            <a:ext cx="0" cy="2492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09ECB21-BEB6-0B48-BFB9-06B17A4CEB01}"/>
              </a:ext>
            </a:extLst>
          </p:cNvPr>
          <p:cNvCxnSpPr>
            <a:cxnSpLocks/>
          </p:cNvCxnSpPr>
          <p:nvPr/>
        </p:nvCxnSpPr>
        <p:spPr>
          <a:xfrm>
            <a:off x="9283058" y="2362634"/>
            <a:ext cx="0" cy="2790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13AECE7-65B9-DC4B-8B06-C53270AA0C2C}"/>
              </a:ext>
            </a:extLst>
          </p:cNvPr>
          <p:cNvCxnSpPr>
            <a:cxnSpLocks/>
          </p:cNvCxnSpPr>
          <p:nvPr/>
        </p:nvCxnSpPr>
        <p:spPr>
          <a:xfrm flipH="1">
            <a:off x="9283058" y="2111224"/>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EB9A884-AB8F-454B-AAFC-FEFCDF1E5326}"/>
              </a:ext>
            </a:extLst>
          </p:cNvPr>
          <p:cNvCxnSpPr>
            <a:cxnSpLocks/>
          </p:cNvCxnSpPr>
          <p:nvPr/>
        </p:nvCxnSpPr>
        <p:spPr>
          <a:xfrm flipH="1">
            <a:off x="9283058" y="1861948"/>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BE5B340-14EB-9C48-8518-328C3904DD60}"/>
              </a:ext>
            </a:extLst>
          </p:cNvPr>
          <p:cNvCxnSpPr>
            <a:cxnSpLocks/>
          </p:cNvCxnSpPr>
          <p:nvPr/>
        </p:nvCxnSpPr>
        <p:spPr>
          <a:xfrm flipH="1">
            <a:off x="9273910" y="2372014"/>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5732FDF-1A8A-0E47-BAFC-9EB9E4B20550}"/>
              </a:ext>
            </a:extLst>
          </p:cNvPr>
          <p:cNvCxnSpPr>
            <a:cxnSpLocks/>
          </p:cNvCxnSpPr>
          <p:nvPr/>
        </p:nvCxnSpPr>
        <p:spPr>
          <a:xfrm flipH="1">
            <a:off x="9281525" y="2630460"/>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D60859F-CFAE-AF40-8702-FF3B344FF90F}"/>
              </a:ext>
            </a:extLst>
          </p:cNvPr>
          <p:cNvCxnSpPr>
            <a:cxnSpLocks/>
          </p:cNvCxnSpPr>
          <p:nvPr/>
        </p:nvCxnSpPr>
        <p:spPr>
          <a:xfrm>
            <a:off x="9546676" y="2045038"/>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6507BD9-B314-7543-9D77-F8866BB5C6A8}"/>
              </a:ext>
            </a:extLst>
          </p:cNvPr>
          <p:cNvCxnSpPr>
            <a:cxnSpLocks/>
          </p:cNvCxnSpPr>
          <p:nvPr/>
        </p:nvCxnSpPr>
        <p:spPr>
          <a:xfrm>
            <a:off x="9527268" y="2298040"/>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0836A50-A20E-E144-9F60-9C030DD499AB}"/>
              </a:ext>
            </a:extLst>
          </p:cNvPr>
          <p:cNvCxnSpPr>
            <a:cxnSpLocks/>
          </p:cNvCxnSpPr>
          <p:nvPr/>
        </p:nvCxnSpPr>
        <p:spPr>
          <a:xfrm>
            <a:off x="9546676" y="2538364"/>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74C1AB2-4E55-6642-BE89-921F315CFC5F}"/>
              </a:ext>
            </a:extLst>
          </p:cNvPr>
          <p:cNvCxnSpPr>
            <a:cxnSpLocks/>
          </p:cNvCxnSpPr>
          <p:nvPr/>
        </p:nvCxnSpPr>
        <p:spPr>
          <a:xfrm flipV="1">
            <a:off x="9527268" y="1768923"/>
            <a:ext cx="0" cy="2062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E1B62E8-0F0C-D547-8193-4F7E3B2ED43F}"/>
              </a:ext>
            </a:extLst>
          </p:cNvPr>
          <p:cNvCxnSpPr>
            <a:cxnSpLocks/>
          </p:cNvCxnSpPr>
          <p:nvPr/>
        </p:nvCxnSpPr>
        <p:spPr>
          <a:xfrm>
            <a:off x="9536043" y="1777178"/>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C671807-4581-9A4E-B55A-2E08C9167806}"/>
              </a:ext>
            </a:extLst>
          </p:cNvPr>
          <p:cNvCxnSpPr>
            <a:cxnSpLocks/>
          </p:cNvCxnSpPr>
          <p:nvPr/>
        </p:nvCxnSpPr>
        <p:spPr>
          <a:xfrm>
            <a:off x="9527268" y="1965169"/>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581C96F-789D-8240-AAC7-A5CA6580D5D9}"/>
              </a:ext>
            </a:extLst>
          </p:cNvPr>
          <p:cNvCxnSpPr>
            <a:cxnSpLocks/>
          </p:cNvCxnSpPr>
          <p:nvPr/>
        </p:nvCxnSpPr>
        <p:spPr>
          <a:xfrm>
            <a:off x="9546675" y="2056147"/>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512FF4D-38AE-BD41-ACCA-257A843D4ED4}"/>
              </a:ext>
            </a:extLst>
          </p:cNvPr>
          <p:cNvCxnSpPr>
            <a:cxnSpLocks/>
          </p:cNvCxnSpPr>
          <p:nvPr/>
        </p:nvCxnSpPr>
        <p:spPr>
          <a:xfrm>
            <a:off x="9546674" y="2215988"/>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3BA8DBD-A5A5-A34F-B606-EB561EC6F299}"/>
              </a:ext>
            </a:extLst>
          </p:cNvPr>
          <p:cNvCxnSpPr>
            <a:cxnSpLocks/>
          </p:cNvCxnSpPr>
          <p:nvPr/>
        </p:nvCxnSpPr>
        <p:spPr>
          <a:xfrm>
            <a:off x="9527268" y="2305227"/>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96ADBED-31C5-074C-8CB7-AD25963D5D09}"/>
              </a:ext>
            </a:extLst>
          </p:cNvPr>
          <p:cNvCxnSpPr>
            <a:cxnSpLocks/>
          </p:cNvCxnSpPr>
          <p:nvPr/>
        </p:nvCxnSpPr>
        <p:spPr>
          <a:xfrm>
            <a:off x="9527268" y="2467604"/>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47C0E83-6526-884D-8D39-68A90305B5AF}"/>
              </a:ext>
            </a:extLst>
          </p:cNvPr>
          <p:cNvCxnSpPr>
            <a:cxnSpLocks/>
          </p:cNvCxnSpPr>
          <p:nvPr/>
        </p:nvCxnSpPr>
        <p:spPr>
          <a:xfrm>
            <a:off x="9546673" y="2549006"/>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D8E2091-CF41-F845-BA05-654F02099412}"/>
              </a:ext>
            </a:extLst>
          </p:cNvPr>
          <p:cNvCxnSpPr>
            <a:cxnSpLocks/>
          </p:cNvCxnSpPr>
          <p:nvPr/>
        </p:nvCxnSpPr>
        <p:spPr>
          <a:xfrm>
            <a:off x="9546672" y="2704890"/>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11CB322-B8C6-194C-A527-5B2224FCE2CE}"/>
              </a:ext>
            </a:extLst>
          </p:cNvPr>
          <p:cNvCxnSpPr>
            <a:cxnSpLocks/>
          </p:cNvCxnSpPr>
          <p:nvPr/>
        </p:nvCxnSpPr>
        <p:spPr>
          <a:xfrm flipV="1">
            <a:off x="10125077" y="2599060"/>
            <a:ext cx="0" cy="5631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67824F5-CE55-6A45-BF1A-5E8ED09A8534}"/>
              </a:ext>
            </a:extLst>
          </p:cNvPr>
          <p:cNvCxnSpPr>
            <a:cxnSpLocks/>
          </p:cNvCxnSpPr>
          <p:nvPr/>
        </p:nvCxnSpPr>
        <p:spPr>
          <a:xfrm flipH="1">
            <a:off x="10125077" y="2606920"/>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D32A3FB-B918-514D-9464-DCDBCB4D1E8C}"/>
              </a:ext>
            </a:extLst>
          </p:cNvPr>
          <p:cNvCxnSpPr>
            <a:cxnSpLocks/>
          </p:cNvCxnSpPr>
          <p:nvPr/>
        </p:nvCxnSpPr>
        <p:spPr>
          <a:xfrm flipH="1">
            <a:off x="10125077" y="3162263"/>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F650909-8F74-6649-BDB2-B6546093CC09}"/>
              </a:ext>
            </a:extLst>
          </p:cNvPr>
          <p:cNvCxnSpPr>
            <a:cxnSpLocks/>
          </p:cNvCxnSpPr>
          <p:nvPr/>
        </p:nvCxnSpPr>
        <p:spPr>
          <a:xfrm>
            <a:off x="10378435" y="2485847"/>
            <a:ext cx="0" cy="2492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DA6901C-1470-A84C-A42A-489110194D75}"/>
              </a:ext>
            </a:extLst>
          </p:cNvPr>
          <p:cNvCxnSpPr>
            <a:cxnSpLocks/>
          </p:cNvCxnSpPr>
          <p:nvPr/>
        </p:nvCxnSpPr>
        <p:spPr>
          <a:xfrm>
            <a:off x="10378435" y="2986533"/>
            <a:ext cx="0" cy="2790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72143B3-7905-6342-B74A-FD5E4C840848}"/>
              </a:ext>
            </a:extLst>
          </p:cNvPr>
          <p:cNvCxnSpPr>
            <a:cxnSpLocks/>
          </p:cNvCxnSpPr>
          <p:nvPr/>
        </p:nvCxnSpPr>
        <p:spPr>
          <a:xfrm flipH="1">
            <a:off x="10378435" y="2735123"/>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0F76B4A-F00A-174F-8544-AE5291547B3B}"/>
              </a:ext>
            </a:extLst>
          </p:cNvPr>
          <p:cNvCxnSpPr>
            <a:cxnSpLocks/>
          </p:cNvCxnSpPr>
          <p:nvPr/>
        </p:nvCxnSpPr>
        <p:spPr>
          <a:xfrm flipH="1">
            <a:off x="10378435" y="2485847"/>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35885E4-21A1-624B-A057-CDA2CF09A0B0}"/>
              </a:ext>
            </a:extLst>
          </p:cNvPr>
          <p:cNvCxnSpPr>
            <a:cxnSpLocks/>
          </p:cNvCxnSpPr>
          <p:nvPr/>
        </p:nvCxnSpPr>
        <p:spPr>
          <a:xfrm flipH="1">
            <a:off x="10369287" y="2995913"/>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79D619C-F375-E040-B7A4-B10E47F941BC}"/>
              </a:ext>
            </a:extLst>
          </p:cNvPr>
          <p:cNvCxnSpPr>
            <a:cxnSpLocks/>
          </p:cNvCxnSpPr>
          <p:nvPr/>
        </p:nvCxnSpPr>
        <p:spPr>
          <a:xfrm flipH="1">
            <a:off x="10376902" y="3254359"/>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8A9A0B0-D382-B447-92AE-B72FEBC62237}"/>
              </a:ext>
            </a:extLst>
          </p:cNvPr>
          <p:cNvCxnSpPr>
            <a:cxnSpLocks/>
          </p:cNvCxnSpPr>
          <p:nvPr/>
        </p:nvCxnSpPr>
        <p:spPr>
          <a:xfrm>
            <a:off x="10642053" y="2668937"/>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A7F3493-425D-8F4E-BBF0-E0338E5A74FF}"/>
              </a:ext>
            </a:extLst>
          </p:cNvPr>
          <p:cNvCxnSpPr>
            <a:cxnSpLocks/>
          </p:cNvCxnSpPr>
          <p:nvPr/>
        </p:nvCxnSpPr>
        <p:spPr>
          <a:xfrm>
            <a:off x="10622645" y="2921939"/>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B9B2503-E0F0-9F42-869F-1E733B666084}"/>
              </a:ext>
            </a:extLst>
          </p:cNvPr>
          <p:cNvCxnSpPr>
            <a:cxnSpLocks/>
          </p:cNvCxnSpPr>
          <p:nvPr/>
        </p:nvCxnSpPr>
        <p:spPr>
          <a:xfrm>
            <a:off x="10642053" y="3162263"/>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DA49516-9601-4D41-BD5C-8E0335589F64}"/>
              </a:ext>
            </a:extLst>
          </p:cNvPr>
          <p:cNvCxnSpPr>
            <a:cxnSpLocks/>
          </p:cNvCxnSpPr>
          <p:nvPr/>
        </p:nvCxnSpPr>
        <p:spPr>
          <a:xfrm flipV="1">
            <a:off x="10622645" y="2392822"/>
            <a:ext cx="0" cy="2062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225FDE9-EF3C-2B44-9F18-CADC9E354F46}"/>
              </a:ext>
            </a:extLst>
          </p:cNvPr>
          <p:cNvCxnSpPr>
            <a:cxnSpLocks/>
          </p:cNvCxnSpPr>
          <p:nvPr/>
        </p:nvCxnSpPr>
        <p:spPr>
          <a:xfrm>
            <a:off x="10614687" y="2387627"/>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8036CD5-82DF-6440-A332-A23325AD9902}"/>
              </a:ext>
            </a:extLst>
          </p:cNvPr>
          <p:cNvCxnSpPr>
            <a:cxnSpLocks/>
          </p:cNvCxnSpPr>
          <p:nvPr/>
        </p:nvCxnSpPr>
        <p:spPr>
          <a:xfrm>
            <a:off x="10622645" y="2585274"/>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2B6E306-5FE5-444F-A9AF-D36A6560CDD3}"/>
              </a:ext>
            </a:extLst>
          </p:cNvPr>
          <p:cNvCxnSpPr>
            <a:cxnSpLocks/>
          </p:cNvCxnSpPr>
          <p:nvPr/>
        </p:nvCxnSpPr>
        <p:spPr>
          <a:xfrm>
            <a:off x="10631419" y="2669413"/>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92844EB-9DAE-7342-865D-4109B370DC36}"/>
              </a:ext>
            </a:extLst>
          </p:cNvPr>
          <p:cNvCxnSpPr>
            <a:cxnSpLocks/>
          </p:cNvCxnSpPr>
          <p:nvPr/>
        </p:nvCxnSpPr>
        <p:spPr>
          <a:xfrm>
            <a:off x="10642051" y="2839887"/>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050543C-455F-7547-8CA2-A929B8BEC3B3}"/>
              </a:ext>
            </a:extLst>
          </p:cNvPr>
          <p:cNvCxnSpPr>
            <a:cxnSpLocks/>
          </p:cNvCxnSpPr>
          <p:nvPr/>
        </p:nvCxnSpPr>
        <p:spPr>
          <a:xfrm>
            <a:off x="10622645" y="2928377"/>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83E2B56-1C26-D74C-9239-66E6631389C8}"/>
              </a:ext>
            </a:extLst>
          </p:cNvPr>
          <p:cNvCxnSpPr>
            <a:cxnSpLocks/>
          </p:cNvCxnSpPr>
          <p:nvPr/>
        </p:nvCxnSpPr>
        <p:spPr>
          <a:xfrm>
            <a:off x="10622645" y="3080870"/>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96D4AC3-E143-BE4A-BA21-A01E01EB04BC}"/>
              </a:ext>
            </a:extLst>
          </p:cNvPr>
          <p:cNvCxnSpPr>
            <a:cxnSpLocks/>
          </p:cNvCxnSpPr>
          <p:nvPr/>
        </p:nvCxnSpPr>
        <p:spPr>
          <a:xfrm>
            <a:off x="10642050" y="3172905"/>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8DFB025-4CE6-7D4D-A167-AF122BE70667}"/>
              </a:ext>
            </a:extLst>
          </p:cNvPr>
          <p:cNvCxnSpPr>
            <a:cxnSpLocks/>
          </p:cNvCxnSpPr>
          <p:nvPr/>
        </p:nvCxnSpPr>
        <p:spPr>
          <a:xfrm>
            <a:off x="10642049" y="3328789"/>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6556E00-926A-124E-B2A1-569CC161228E}"/>
              </a:ext>
            </a:extLst>
          </p:cNvPr>
          <p:cNvCxnSpPr>
            <a:cxnSpLocks/>
          </p:cNvCxnSpPr>
          <p:nvPr/>
        </p:nvCxnSpPr>
        <p:spPr>
          <a:xfrm flipV="1">
            <a:off x="10639439" y="1584626"/>
            <a:ext cx="0" cy="5631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8AAE714-3917-9549-B3DD-512CB8E9D8F7}"/>
              </a:ext>
            </a:extLst>
          </p:cNvPr>
          <p:cNvCxnSpPr>
            <a:cxnSpLocks/>
          </p:cNvCxnSpPr>
          <p:nvPr/>
        </p:nvCxnSpPr>
        <p:spPr>
          <a:xfrm flipH="1">
            <a:off x="10639439" y="1592486"/>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3887BD6-EA47-2D4F-AFA3-19C8D448F8E3}"/>
              </a:ext>
            </a:extLst>
          </p:cNvPr>
          <p:cNvCxnSpPr>
            <a:cxnSpLocks/>
          </p:cNvCxnSpPr>
          <p:nvPr/>
        </p:nvCxnSpPr>
        <p:spPr>
          <a:xfrm flipH="1">
            <a:off x="10639439" y="2147829"/>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6097DB4-A950-DB4C-88F0-E9AEDC58D45A}"/>
              </a:ext>
            </a:extLst>
          </p:cNvPr>
          <p:cNvCxnSpPr>
            <a:cxnSpLocks/>
          </p:cNvCxnSpPr>
          <p:nvPr/>
        </p:nvCxnSpPr>
        <p:spPr>
          <a:xfrm>
            <a:off x="10892797" y="1471413"/>
            <a:ext cx="0" cy="2492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EB10300-BB16-144A-9FB2-B28691788EC7}"/>
              </a:ext>
            </a:extLst>
          </p:cNvPr>
          <p:cNvCxnSpPr>
            <a:cxnSpLocks/>
          </p:cNvCxnSpPr>
          <p:nvPr/>
        </p:nvCxnSpPr>
        <p:spPr>
          <a:xfrm>
            <a:off x="10892797" y="1972099"/>
            <a:ext cx="0" cy="2790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CA9814E-7AD0-9E41-A2EB-7B2006B971FD}"/>
              </a:ext>
            </a:extLst>
          </p:cNvPr>
          <p:cNvCxnSpPr>
            <a:cxnSpLocks/>
          </p:cNvCxnSpPr>
          <p:nvPr/>
        </p:nvCxnSpPr>
        <p:spPr>
          <a:xfrm flipH="1">
            <a:off x="10892797" y="1720689"/>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BDD8646-F717-4A49-8DF3-5BA7FF7139F7}"/>
              </a:ext>
            </a:extLst>
          </p:cNvPr>
          <p:cNvCxnSpPr>
            <a:cxnSpLocks/>
          </p:cNvCxnSpPr>
          <p:nvPr/>
        </p:nvCxnSpPr>
        <p:spPr>
          <a:xfrm flipH="1">
            <a:off x="10892797" y="1471413"/>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8600ECC-C682-164F-8374-1F85BCB569D0}"/>
              </a:ext>
            </a:extLst>
          </p:cNvPr>
          <p:cNvCxnSpPr>
            <a:cxnSpLocks/>
          </p:cNvCxnSpPr>
          <p:nvPr/>
        </p:nvCxnSpPr>
        <p:spPr>
          <a:xfrm flipH="1">
            <a:off x="10883649" y="1981479"/>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F39D4FC-478C-1643-9019-5E11927EA41A}"/>
              </a:ext>
            </a:extLst>
          </p:cNvPr>
          <p:cNvCxnSpPr>
            <a:cxnSpLocks/>
          </p:cNvCxnSpPr>
          <p:nvPr/>
        </p:nvCxnSpPr>
        <p:spPr>
          <a:xfrm flipH="1">
            <a:off x="10891264" y="2239925"/>
            <a:ext cx="25335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CE202A1-31F4-2B4B-9034-491C49C9C444}"/>
              </a:ext>
            </a:extLst>
          </p:cNvPr>
          <p:cNvCxnSpPr>
            <a:cxnSpLocks/>
          </p:cNvCxnSpPr>
          <p:nvPr/>
        </p:nvCxnSpPr>
        <p:spPr>
          <a:xfrm>
            <a:off x="11156415" y="1654503"/>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106D1C5-0826-0A4D-AF2E-A51A7CA30AD3}"/>
              </a:ext>
            </a:extLst>
          </p:cNvPr>
          <p:cNvCxnSpPr>
            <a:cxnSpLocks/>
          </p:cNvCxnSpPr>
          <p:nvPr/>
        </p:nvCxnSpPr>
        <p:spPr>
          <a:xfrm>
            <a:off x="11137007" y="1907505"/>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309C7FB-AA5E-A84F-B6C3-104BB3B8BAB2}"/>
              </a:ext>
            </a:extLst>
          </p:cNvPr>
          <p:cNvCxnSpPr>
            <a:cxnSpLocks/>
          </p:cNvCxnSpPr>
          <p:nvPr/>
        </p:nvCxnSpPr>
        <p:spPr>
          <a:xfrm>
            <a:off x="11156415" y="2147829"/>
            <a:ext cx="0" cy="16652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B4B9FF3-C767-3249-952D-5C207358C3F5}"/>
              </a:ext>
            </a:extLst>
          </p:cNvPr>
          <p:cNvCxnSpPr>
            <a:cxnSpLocks/>
          </p:cNvCxnSpPr>
          <p:nvPr/>
        </p:nvCxnSpPr>
        <p:spPr>
          <a:xfrm flipV="1">
            <a:off x="11137007" y="1378388"/>
            <a:ext cx="0" cy="2062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682F25-3E6D-EB4D-902B-4BDB2B0F3FE3}"/>
              </a:ext>
            </a:extLst>
          </p:cNvPr>
          <p:cNvCxnSpPr>
            <a:cxnSpLocks/>
          </p:cNvCxnSpPr>
          <p:nvPr/>
        </p:nvCxnSpPr>
        <p:spPr>
          <a:xfrm>
            <a:off x="11141988" y="1386643"/>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EFD5C11-B06A-CB4F-A632-439937C30D6D}"/>
              </a:ext>
            </a:extLst>
          </p:cNvPr>
          <p:cNvCxnSpPr>
            <a:cxnSpLocks/>
          </p:cNvCxnSpPr>
          <p:nvPr/>
        </p:nvCxnSpPr>
        <p:spPr>
          <a:xfrm>
            <a:off x="11137007" y="1570840"/>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13B984C-3B29-A247-8C80-347BEE3AB821}"/>
              </a:ext>
            </a:extLst>
          </p:cNvPr>
          <p:cNvCxnSpPr>
            <a:cxnSpLocks/>
          </p:cNvCxnSpPr>
          <p:nvPr/>
        </p:nvCxnSpPr>
        <p:spPr>
          <a:xfrm>
            <a:off x="11156414" y="1654979"/>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2564F42-BD70-F649-B5F0-CAD27BFDAB16}"/>
              </a:ext>
            </a:extLst>
          </p:cNvPr>
          <p:cNvCxnSpPr>
            <a:cxnSpLocks/>
          </p:cNvCxnSpPr>
          <p:nvPr/>
        </p:nvCxnSpPr>
        <p:spPr>
          <a:xfrm>
            <a:off x="11156413" y="1814820"/>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884088B-9507-9D43-A607-3343CEA16281}"/>
              </a:ext>
            </a:extLst>
          </p:cNvPr>
          <p:cNvCxnSpPr>
            <a:cxnSpLocks/>
          </p:cNvCxnSpPr>
          <p:nvPr/>
        </p:nvCxnSpPr>
        <p:spPr>
          <a:xfrm>
            <a:off x="11137007" y="1914692"/>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A9D81E1-D7CE-A44E-9D00-502F77AFFE33}"/>
              </a:ext>
            </a:extLst>
          </p:cNvPr>
          <p:cNvCxnSpPr>
            <a:cxnSpLocks/>
          </p:cNvCxnSpPr>
          <p:nvPr/>
        </p:nvCxnSpPr>
        <p:spPr>
          <a:xfrm>
            <a:off x="11133213" y="2083908"/>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F28AE73-C023-3C4C-863A-0E1D96534466}"/>
              </a:ext>
            </a:extLst>
          </p:cNvPr>
          <p:cNvCxnSpPr>
            <a:cxnSpLocks/>
          </p:cNvCxnSpPr>
          <p:nvPr/>
        </p:nvCxnSpPr>
        <p:spPr>
          <a:xfrm>
            <a:off x="11156412" y="2162265"/>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458CA4F-F2DB-CA41-B3EE-3692F2D214AB}"/>
              </a:ext>
            </a:extLst>
          </p:cNvPr>
          <p:cNvCxnSpPr>
            <a:cxnSpLocks/>
          </p:cNvCxnSpPr>
          <p:nvPr/>
        </p:nvCxnSpPr>
        <p:spPr>
          <a:xfrm>
            <a:off x="11156411" y="2314355"/>
            <a:ext cx="2116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D0326294-D554-B34D-B06C-A6165514C50F}"/>
              </a:ext>
            </a:extLst>
          </p:cNvPr>
          <p:cNvSpPr txBox="1"/>
          <p:nvPr/>
        </p:nvSpPr>
        <p:spPr>
          <a:xfrm>
            <a:off x="9726832" y="1633192"/>
            <a:ext cx="183083" cy="276999"/>
          </a:xfrm>
          <a:prstGeom prst="rect">
            <a:avLst/>
          </a:prstGeom>
          <a:noFill/>
        </p:spPr>
        <p:txBody>
          <a:bodyPr wrap="square" rtlCol="0">
            <a:spAutoFit/>
          </a:bodyPr>
          <a:lstStyle/>
          <a:p>
            <a:r>
              <a:rPr lang="en-US" sz="1200" dirty="0">
                <a:solidFill>
                  <a:srgbClr val="C00000"/>
                </a:solidFill>
              </a:rPr>
              <a:t>Y</a:t>
            </a:r>
          </a:p>
        </p:txBody>
      </p:sp>
      <p:sp>
        <p:nvSpPr>
          <p:cNvPr id="254" name="TextBox 253">
            <a:extLst>
              <a:ext uri="{FF2B5EF4-FFF2-40B4-BE49-F238E27FC236}">
                <a16:creationId xmlns:a16="http://schemas.microsoft.com/office/drawing/2014/main" id="{341BCD9C-DFD8-0F4C-9717-CCC0EC25A6C6}"/>
              </a:ext>
            </a:extLst>
          </p:cNvPr>
          <p:cNvSpPr txBox="1"/>
          <p:nvPr/>
        </p:nvSpPr>
        <p:spPr>
          <a:xfrm>
            <a:off x="9707465" y="2187567"/>
            <a:ext cx="183083" cy="276999"/>
          </a:xfrm>
          <a:prstGeom prst="rect">
            <a:avLst/>
          </a:prstGeom>
          <a:noFill/>
        </p:spPr>
        <p:txBody>
          <a:bodyPr wrap="square" rtlCol="0">
            <a:spAutoFit/>
          </a:bodyPr>
          <a:lstStyle/>
          <a:p>
            <a:r>
              <a:rPr lang="en-US" sz="1200" dirty="0">
                <a:solidFill>
                  <a:srgbClr val="C00000"/>
                </a:solidFill>
              </a:rPr>
              <a:t>Y</a:t>
            </a:r>
          </a:p>
        </p:txBody>
      </p:sp>
      <p:sp>
        <p:nvSpPr>
          <p:cNvPr id="255" name="TextBox 254">
            <a:extLst>
              <a:ext uri="{FF2B5EF4-FFF2-40B4-BE49-F238E27FC236}">
                <a16:creationId xmlns:a16="http://schemas.microsoft.com/office/drawing/2014/main" id="{AE393A72-D9DE-224A-A568-DEB9BADD03C4}"/>
              </a:ext>
            </a:extLst>
          </p:cNvPr>
          <p:cNvSpPr txBox="1"/>
          <p:nvPr/>
        </p:nvSpPr>
        <p:spPr>
          <a:xfrm>
            <a:off x="9715402" y="1926290"/>
            <a:ext cx="183083" cy="276999"/>
          </a:xfrm>
          <a:prstGeom prst="rect">
            <a:avLst/>
          </a:prstGeom>
          <a:noFill/>
        </p:spPr>
        <p:txBody>
          <a:bodyPr wrap="square" rtlCol="0">
            <a:spAutoFit/>
          </a:bodyPr>
          <a:lstStyle/>
          <a:p>
            <a:r>
              <a:rPr lang="en-US" sz="1200" dirty="0">
                <a:solidFill>
                  <a:srgbClr val="C00000"/>
                </a:solidFill>
              </a:rPr>
              <a:t>Y</a:t>
            </a:r>
          </a:p>
        </p:txBody>
      </p:sp>
      <p:sp>
        <p:nvSpPr>
          <p:cNvPr id="256" name="TextBox 255">
            <a:extLst>
              <a:ext uri="{FF2B5EF4-FFF2-40B4-BE49-F238E27FC236}">
                <a16:creationId xmlns:a16="http://schemas.microsoft.com/office/drawing/2014/main" id="{5050B716-4C26-0D44-9F6E-65CF7BD5EFE3}"/>
              </a:ext>
            </a:extLst>
          </p:cNvPr>
          <p:cNvSpPr txBox="1"/>
          <p:nvPr/>
        </p:nvSpPr>
        <p:spPr>
          <a:xfrm>
            <a:off x="9714556" y="2444083"/>
            <a:ext cx="183083" cy="276999"/>
          </a:xfrm>
          <a:prstGeom prst="rect">
            <a:avLst/>
          </a:prstGeom>
          <a:noFill/>
        </p:spPr>
        <p:txBody>
          <a:bodyPr wrap="square" rtlCol="0">
            <a:spAutoFit/>
          </a:bodyPr>
          <a:lstStyle/>
          <a:p>
            <a:r>
              <a:rPr lang="en-US" sz="1200" dirty="0">
                <a:solidFill>
                  <a:srgbClr val="C00000"/>
                </a:solidFill>
              </a:rPr>
              <a:t>Y</a:t>
            </a:r>
          </a:p>
        </p:txBody>
      </p:sp>
      <p:sp>
        <p:nvSpPr>
          <p:cNvPr id="257" name="TextBox 256">
            <a:extLst>
              <a:ext uri="{FF2B5EF4-FFF2-40B4-BE49-F238E27FC236}">
                <a16:creationId xmlns:a16="http://schemas.microsoft.com/office/drawing/2014/main" id="{76D01ABD-F65F-A94D-AD0E-E6B7194FF436}"/>
              </a:ext>
            </a:extLst>
          </p:cNvPr>
          <p:cNvSpPr txBox="1"/>
          <p:nvPr/>
        </p:nvSpPr>
        <p:spPr>
          <a:xfrm>
            <a:off x="10783153" y="2222392"/>
            <a:ext cx="183083" cy="276999"/>
          </a:xfrm>
          <a:prstGeom prst="rect">
            <a:avLst/>
          </a:prstGeom>
          <a:noFill/>
        </p:spPr>
        <p:txBody>
          <a:bodyPr wrap="square" rtlCol="0">
            <a:spAutoFit/>
          </a:bodyPr>
          <a:lstStyle/>
          <a:p>
            <a:r>
              <a:rPr lang="en-US" sz="1200" dirty="0">
                <a:solidFill>
                  <a:srgbClr val="C00000"/>
                </a:solidFill>
              </a:rPr>
              <a:t>Y</a:t>
            </a:r>
          </a:p>
        </p:txBody>
      </p:sp>
      <p:sp>
        <p:nvSpPr>
          <p:cNvPr id="259" name="TextBox 258">
            <a:extLst>
              <a:ext uri="{FF2B5EF4-FFF2-40B4-BE49-F238E27FC236}">
                <a16:creationId xmlns:a16="http://schemas.microsoft.com/office/drawing/2014/main" id="{A6A773C1-E4CC-8F40-8C99-009855BF004D}"/>
              </a:ext>
            </a:extLst>
          </p:cNvPr>
          <p:cNvSpPr txBox="1"/>
          <p:nvPr/>
        </p:nvSpPr>
        <p:spPr>
          <a:xfrm>
            <a:off x="10791112" y="2547641"/>
            <a:ext cx="183083" cy="276999"/>
          </a:xfrm>
          <a:prstGeom prst="rect">
            <a:avLst/>
          </a:prstGeom>
          <a:noFill/>
        </p:spPr>
        <p:txBody>
          <a:bodyPr wrap="square" rtlCol="0">
            <a:spAutoFit/>
          </a:bodyPr>
          <a:lstStyle/>
          <a:p>
            <a:r>
              <a:rPr lang="en-US" sz="1200" dirty="0">
                <a:solidFill>
                  <a:srgbClr val="C00000"/>
                </a:solidFill>
              </a:rPr>
              <a:t>Y</a:t>
            </a:r>
          </a:p>
        </p:txBody>
      </p:sp>
      <p:sp>
        <p:nvSpPr>
          <p:cNvPr id="260" name="TextBox 259">
            <a:extLst>
              <a:ext uri="{FF2B5EF4-FFF2-40B4-BE49-F238E27FC236}">
                <a16:creationId xmlns:a16="http://schemas.microsoft.com/office/drawing/2014/main" id="{CC11D4D7-15F7-DA45-BCF9-093E4682971D}"/>
              </a:ext>
            </a:extLst>
          </p:cNvPr>
          <p:cNvSpPr txBox="1"/>
          <p:nvPr/>
        </p:nvSpPr>
        <p:spPr>
          <a:xfrm>
            <a:off x="10794635" y="2816437"/>
            <a:ext cx="183083" cy="276999"/>
          </a:xfrm>
          <a:prstGeom prst="rect">
            <a:avLst/>
          </a:prstGeom>
          <a:noFill/>
        </p:spPr>
        <p:txBody>
          <a:bodyPr wrap="square" rtlCol="0">
            <a:spAutoFit/>
          </a:bodyPr>
          <a:lstStyle/>
          <a:p>
            <a:r>
              <a:rPr lang="en-US" sz="1200" dirty="0">
                <a:solidFill>
                  <a:srgbClr val="C00000"/>
                </a:solidFill>
              </a:rPr>
              <a:t>Y</a:t>
            </a:r>
          </a:p>
        </p:txBody>
      </p:sp>
      <p:sp>
        <p:nvSpPr>
          <p:cNvPr id="261" name="TextBox 260">
            <a:extLst>
              <a:ext uri="{FF2B5EF4-FFF2-40B4-BE49-F238E27FC236}">
                <a16:creationId xmlns:a16="http://schemas.microsoft.com/office/drawing/2014/main" id="{4C10930F-A544-5F4D-AA11-F2B2E592B8F8}"/>
              </a:ext>
            </a:extLst>
          </p:cNvPr>
          <p:cNvSpPr txBox="1"/>
          <p:nvPr/>
        </p:nvSpPr>
        <p:spPr>
          <a:xfrm>
            <a:off x="10791112" y="3075097"/>
            <a:ext cx="183083" cy="276999"/>
          </a:xfrm>
          <a:prstGeom prst="rect">
            <a:avLst/>
          </a:prstGeom>
          <a:noFill/>
        </p:spPr>
        <p:txBody>
          <a:bodyPr wrap="square" rtlCol="0">
            <a:spAutoFit/>
          </a:bodyPr>
          <a:lstStyle/>
          <a:p>
            <a:r>
              <a:rPr lang="en-US" sz="1200" dirty="0">
                <a:solidFill>
                  <a:srgbClr val="C00000"/>
                </a:solidFill>
              </a:rPr>
              <a:t>Y</a:t>
            </a:r>
          </a:p>
        </p:txBody>
      </p:sp>
      <p:sp>
        <p:nvSpPr>
          <p:cNvPr id="262" name="TextBox 261">
            <a:extLst>
              <a:ext uri="{FF2B5EF4-FFF2-40B4-BE49-F238E27FC236}">
                <a16:creationId xmlns:a16="http://schemas.microsoft.com/office/drawing/2014/main" id="{75437346-F16A-7F4D-AC0F-2BF782723CC4}"/>
              </a:ext>
            </a:extLst>
          </p:cNvPr>
          <p:cNvSpPr txBox="1"/>
          <p:nvPr/>
        </p:nvSpPr>
        <p:spPr>
          <a:xfrm>
            <a:off x="11312630" y="2035742"/>
            <a:ext cx="183083" cy="276999"/>
          </a:xfrm>
          <a:prstGeom prst="rect">
            <a:avLst/>
          </a:prstGeom>
          <a:noFill/>
        </p:spPr>
        <p:txBody>
          <a:bodyPr wrap="square" rtlCol="0">
            <a:spAutoFit/>
          </a:bodyPr>
          <a:lstStyle/>
          <a:p>
            <a:r>
              <a:rPr lang="en-US" sz="1200" dirty="0">
                <a:solidFill>
                  <a:srgbClr val="C00000"/>
                </a:solidFill>
              </a:rPr>
              <a:t>Y</a:t>
            </a:r>
          </a:p>
        </p:txBody>
      </p:sp>
      <p:sp>
        <p:nvSpPr>
          <p:cNvPr id="263" name="TextBox 262">
            <a:extLst>
              <a:ext uri="{FF2B5EF4-FFF2-40B4-BE49-F238E27FC236}">
                <a16:creationId xmlns:a16="http://schemas.microsoft.com/office/drawing/2014/main" id="{468A6025-8F89-9647-8296-0CA4191CB6E7}"/>
              </a:ext>
            </a:extLst>
          </p:cNvPr>
          <p:cNvSpPr txBox="1"/>
          <p:nvPr/>
        </p:nvSpPr>
        <p:spPr>
          <a:xfrm>
            <a:off x="11325351" y="1774489"/>
            <a:ext cx="183083" cy="276999"/>
          </a:xfrm>
          <a:prstGeom prst="rect">
            <a:avLst/>
          </a:prstGeom>
          <a:noFill/>
        </p:spPr>
        <p:txBody>
          <a:bodyPr wrap="square" rtlCol="0">
            <a:spAutoFit/>
          </a:bodyPr>
          <a:lstStyle/>
          <a:p>
            <a:r>
              <a:rPr lang="en-US" sz="1200" dirty="0">
                <a:solidFill>
                  <a:srgbClr val="C00000"/>
                </a:solidFill>
              </a:rPr>
              <a:t>Y</a:t>
            </a:r>
          </a:p>
        </p:txBody>
      </p:sp>
      <p:sp>
        <p:nvSpPr>
          <p:cNvPr id="264" name="TextBox 263">
            <a:extLst>
              <a:ext uri="{FF2B5EF4-FFF2-40B4-BE49-F238E27FC236}">
                <a16:creationId xmlns:a16="http://schemas.microsoft.com/office/drawing/2014/main" id="{E6FE6E58-AC68-194F-BF91-7340D51FECB2}"/>
              </a:ext>
            </a:extLst>
          </p:cNvPr>
          <p:cNvSpPr txBox="1"/>
          <p:nvPr/>
        </p:nvSpPr>
        <p:spPr>
          <a:xfrm>
            <a:off x="11307970" y="1510914"/>
            <a:ext cx="183083" cy="276999"/>
          </a:xfrm>
          <a:prstGeom prst="rect">
            <a:avLst/>
          </a:prstGeom>
          <a:noFill/>
        </p:spPr>
        <p:txBody>
          <a:bodyPr wrap="square" rtlCol="0">
            <a:spAutoFit/>
          </a:bodyPr>
          <a:lstStyle/>
          <a:p>
            <a:r>
              <a:rPr lang="en-US" sz="1200" dirty="0">
                <a:solidFill>
                  <a:srgbClr val="C00000"/>
                </a:solidFill>
              </a:rPr>
              <a:t>Y</a:t>
            </a:r>
          </a:p>
        </p:txBody>
      </p:sp>
      <p:sp>
        <p:nvSpPr>
          <p:cNvPr id="265" name="TextBox 264">
            <a:extLst>
              <a:ext uri="{FF2B5EF4-FFF2-40B4-BE49-F238E27FC236}">
                <a16:creationId xmlns:a16="http://schemas.microsoft.com/office/drawing/2014/main" id="{E3A7DD5F-5CD2-8747-A746-F5EB5FF2ED93}"/>
              </a:ext>
            </a:extLst>
          </p:cNvPr>
          <p:cNvSpPr txBox="1"/>
          <p:nvPr/>
        </p:nvSpPr>
        <p:spPr>
          <a:xfrm>
            <a:off x="11298822" y="1186863"/>
            <a:ext cx="183083" cy="276999"/>
          </a:xfrm>
          <a:prstGeom prst="rect">
            <a:avLst/>
          </a:prstGeom>
          <a:noFill/>
        </p:spPr>
        <p:txBody>
          <a:bodyPr wrap="square" rtlCol="0">
            <a:spAutoFit/>
          </a:bodyPr>
          <a:lstStyle/>
          <a:p>
            <a:r>
              <a:rPr lang="en-US" sz="1200" dirty="0">
                <a:solidFill>
                  <a:srgbClr val="C00000"/>
                </a:solidFill>
              </a:rPr>
              <a:t>Y</a:t>
            </a:r>
          </a:p>
        </p:txBody>
      </p:sp>
      <p:sp>
        <p:nvSpPr>
          <p:cNvPr id="268" name="TextBox 267">
            <a:extLst>
              <a:ext uri="{FF2B5EF4-FFF2-40B4-BE49-F238E27FC236}">
                <a16:creationId xmlns:a16="http://schemas.microsoft.com/office/drawing/2014/main" id="{F531EA6D-6F5F-2B45-BF16-11D9F70022CF}"/>
              </a:ext>
            </a:extLst>
          </p:cNvPr>
          <p:cNvSpPr txBox="1"/>
          <p:nvPr/>
        </p:nvSpPr>
        <p:spPr>
          <a:xfrm>
            <a:off x="9686371" y="2314310"/>
            <a:ext cx="183083" cy="276999"/>
          </a:xfrm>
          <a:prstGeom prst="rect">
            <a:avLst/>
          </a:prstGeom>
          <a:noFill/>
        </p:spPr>
        <p:txBody>
          <a:bodyPr wrap="square" rtlCol="0">
            <a:spAutoFit/>
          </a:bodyPr>
          <a:lstStyle/>
          <a:p>
            <a:r>
              <a:rPr lang="en-US" sz="1200" dirty="0"/>
              <a:t>N</a:t>
            </a:r>
          </a:p>
        </p:txBody>
      </p:sp>
      <p:sp>
        <p:nvSpPr>
          <p:cNvPr id="270" name="TextBox 269">
            <a:extLst>
              <a:ext uri="{FF2B5EF4-FFF2-40B4-BE49-F238E27FC236}">
                <a16:creationId xmlns:a16="http://schemas.microsoft.com/office/drawing/2014/main" id="{488AE6AE-F92B-AE41-968F-2389D9225154}"/>
              </a:ext>
            </a:extLst>
          </p:cNvPr>
          <p:cNvSpPr txBox="1"/>
          <p:nvPr/>
        </p:nvSpPr>
        <p:spPr>
          <a:xfrm>
            <a:off x="11297709" y="1672979"/>
            <a:ext cx="183083" cy="276999"/>
          </a:xfrm>
          <a:prstGeom prst="rect">
            <a:avLst/>
          </a:prstGeom>
          <a:noFill/>
        </p:spPr>
        <p:txBody>
          <a:bodyPr wrap="square" rtlCol="0">
            <a:spAutoFit/>
          </a:bodyPr>
          <a:lstStyle/>
          <a:p>
            <a:r>
              <a:rPr lang="en-US" sz="1200" dirty="0"/>
              <a:t>N</a:t>
            </a:r>
          </a:p>
        </p:txBody>
      </p:sp>
      <p:sp>
        <p:nvSpPr>
          <p:cNvPr id="271" name="TextBox 270">
            <a:extLst>
              <a:ext uri="{FF2B5EF4-FFF2-40B4-BE49-F238E27FC236}">
                <a16:creationId xmlns:a16="http://schemas.microsoft.com/office/drawing/2014/main" id="{7A431E14-9793-B34E-9C8D-8BE32A37FEAC}"/>
              </a:ext>
            </a:extLst>
          </p:cNvPr>
          <p:cNvSpPr txBox="1"/>
          <p:nvPr/>
        </p:nvSpPr>
        <p:spPr>
          <a:xfrm>
            <a:off x="11289675" y="1385835"/>
            <a:ext cx="183083" cy="276999"/>
          </a:xfrm>
          <a:prstGeom prst="rect">
            <a:avLst/>
          </a:prstGeom>
          <a:noFill/>
        </p:spPr>
        <p:txBody>
          <a:bodyPr wrap="square" rtlCol="0">
            <a:spAutoFit/>
          </a:bodyPr>
          <a:lstStyle/>
          <a:p>
            <a:r>
              <a:rPr lang="en-US" sz="1200" dirty="0"/>
              <a:t>N</a:t>
            </a:r>
          </a:p>
        </p:txBody>
      </p:sp>
      <p:sp>
        <p:nvSpPr>
          <p:cNvPr id="273" name="TextBox 272">
            <a:extLst>
              <a:ext uri="{FF2B5EF4-FFF2-40B4-BE49-F238E27FC236}">
                <a16:creationId xmlns:a16="http://schemas.microsoft.com/office/drawing/2014/main" id="{C010637D-ED35-3A4E-AAF3-631AC43BA57D}"/>
              </a:ext>
            </a:extLst>
          </p:cNvPr>
          <p:cNvSpPr txBox="1"/>
          <p:nvPr/>
        </p:nvSpPr>
        <p:spPr>
          <a:xfrm>
            <a:off x="10799722" y="2936597"/>
            <a:ext cx="183083" cy="276999"/>
          </a:xfrm>
          <a:prstGeom prst="rect">
            <a:avLst/>
          </a:prstGeom>
          <a:noFill/>
        </p:spPr>
        <p:txBody>
          <a:bodyPr wrap="square" rtlCol="0">
            <a:spAutoFit/>
          </a:bodyPr>
          <a:lstStyle/>
          <a:p>
            <a:r>
              <a:rPr lang="en-US" sz="1200" dirty="0"/>
              <a:t>N</a:t>
            </a:r>
          </a:p>
        </p:txBody>
      </p:sp>
      <p:sp>
        <p:nvSpPr>
          <p:cNvPr id="277" name="TextBox 276">
            <a:extLst>
              <a:ext uri="{FF2B5EF4-FFF2-40B4-BE49-F238E27FC236}">
                <a16:creationId xmlns:a16="http://schemas.microsoft.com/office/drawing/2014/main" id="{0D224BE8-888C-7C49-9A1C-2E1946CC7C87}"/>
              </a:ext>
            </a:extLst>
          </p:cNvPr>
          <p:cNvSpPr txBox="1"/>
          <p:nvPr/>
        </p:nvSpPr>
        <p:spPr>
          <a:xfrm>
            <a:off x="10791111" y="2394844"/>
            <a:ext cx="183083" cy="276999"/>
          </a:xfrm>
          <a:prstGeom prst="rect">
            <a:avLst/>
          </a:prstGeom>
          <a:noFill/>
        </p:spPr>
        <p:txBody>
          <a:bodyPr wrap="square" rtlCol="0">
            <a:spAutoFit/>
          </a:bodyPr>
          <a:lstStyle/>
          <a:p>
            <a:r>
              <a:rPr lang="en-US" sz="1200" dirty="0"/>
              <a:t>N</a:t>
            </a:r>
          </a:p>
        </p:txBody>
      </p:sp>
      <p:sp>
        <p:nvSpPr>
          <p:cNvPr id="279" name="Oval 278">
            <a:extLst>
              <a:ext uri="{FF2B5EF4-FFF2-40B4-BE49-F238E27FC236}">
                <a16:creationId xmlns:a16="http://schemas.microsoft.com/office/drawing/2014/main" id="{598C6630-EE7A-0942-ABF3-C5085DBC0FDA}"/>
              </a:ext>
            </a:extLst>
          </p:cNvPr>
          <p:cNvSpPr/>
          <p:nvPr/>
        </p:nvSpPr>
        <p:spPr>
          <a:xfrm>
            <a:off x="8973352" y="2211564"/>
            <a:ext cx="95693" cy="95693"/>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3CD28F87-5791-134C-BA21-985C4C60CD3F}"/>
              </a:ext>
            </a:extLst>
          </p:cNvPr>
          <p:cNvSpPr/>
          <p:nvPr/>
        </p:nvSpPr>
        <p:spPr>
          <a:xfrm>
            <a:off x="10591561" y="3215574"/>
            <a:ext cx="95693" cy="95693"/>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F2500BA-1B65-BA4C-A525-58030A2D6824}"/>
              </a:ext>
            </a:extLst>
          </p:cNvPr>
          <p:cNvSpPr/>
          <p:nvPr/>
        </p:nvSpPr>
        <p:spPr>
          <a:xfrm>
            <a:off x="10820437" y="1538097"/>
            <a:ext cx="95693" cy="95693"/>
          </a:xfrm>
          <a:prstGeom prst="ellipse">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F034BBC-D6E9-DD45-A673-584F42650937}"/>
              </a:ext>
            </a:extLst>
          </p:cNvPr>
          <p:cNvSpPr/>
          <p:nvPr/>
        </p:nvSpPr>
        <p:spPr>
          <a:xfrm>
            <a:off x="9230638" y="2488417"/>
            <a:ext cx="95693" cy="95693"/>
          </a:xfrm>
          <a:prstGeom prst="ellipse">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2EA0EDBE-936B-8E46-BA82-1FBAA1D3CAF7}"/>
              </a:ext>
            </a:extLst>
          </p:cNvPr>
          <p:cNvSpPr/>
          <p:nvPr/>
        </p:nvSpPr>
        <p:spPr>
          <a:xfrm>
            <a:off x="10077230" y="2831109"/>
            <a:ext cx="95693" cy="95693"/>
          </a:xfrm>
          <a:prstGeom prst="ellipse">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AE24F79-EBF0-CC48-9EB1-24706C4DD234}"/>
              </a:ext>
            </a:extLst>
          </p:cNvPr>
          <p:cNvSpPr/>
          <p:nvPr/>
        </p:nvSpPr>
        <p:spPr>
          <a:xfrm>
            <a:off x="11085648" y="2177350"/>
            <a:ext cx="95693" cy="95693"/>
          </a:xfrm>
          <a:prstGeom prst="ellipse">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3F013E-A72B-D84E-BF87-CAC389C5AA2B}"/>
              </a:ext>
            </a:extLst>
          </p:cNvPr>
          <p:cNvSpPr/>
          <p:nvPr/>
        </p:nvSpPr>
        <p:spPr>
          <a:xfrm>
            <a:off x="9218574" y="1934901"/>
            <a:ext cx="95693" cy="95693"/>
          </a:xfrm>
          <a:prstGeom prst="ellipse">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F0D79C78-C2CC-FB42-A64B-99D99629A7D6}"/>
              </a:ext>
            </a:extLst>
          </p:cNvPr>
          <p:cNvSpPr/>
          <p:nvPr/>
        </p:nvSpPr>
        <p:spPr>
          <a:xfrm>
            <a:off x="10604054" y="2691156"/>
            <a:ext cx="95693" cy="95693"/>
          </a:xfrm>
          <a:prstGeom prst="ellipse">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2CFAF980-78A0-3943-BB0E-8829437D0188}"/>
              </a:ext>
            </a:extLst>
          </p:cNvPr>
          <p:cNvSpPr/>
          <p:nvPr/>
        </p:nvSpPr>
        <p:spPr>
          <a:xfrm>
            <a:off x="11075857" y="1942859"/>
            <a:ext cx="95693" cy="95693"/>
          </a:xfrm>
          <a:prstGeom prst="ellipse">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urved Connector 3">
            <a:extLst>
              <a:ext uri="{FF2B5EF4-FFF2-40B4-BE49-F238E27FC236}">
                <a16:creationId xmlns:a16="http://schemas.microsoft.com/office/drawing/2014/main" id="{FF364425-F48D-C444-8347-BDA29A1BA505}"/>
              </a:ext>
            </a:extLst>
          </p:cNvPr>
          <p:cNvCxnSpPr>
            <a:cxnSpLocks/>
          </p:cNvCxnSpPr>
          <p:nvPr/>
        </p:nvCxnSpPr>
        <p:spPr>
          <a:xfrm rot="16200000" flipV="1">
            <a:off x="1203683" y="1933165"/>
            <a:ext cx="1392455" cy="1168406"/>
          </a:xfrm>
          <a:prstGeom prst="curvedConnector3">
            <a:avLst>
              <a:gd name="adj1" fmla="val 40783"/>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50F4A1DD-5E2D-FC4D-B0A5-022F516FB970}"/>
              </a:ext>
            </a:extLst>
          </p:cNvPr>
          <p:cNvSpPr/>
          <p:nvPr/>
        </p:nvSpPr>
        <p:spPr>
          <a:xfrm>
            <a:off x="9504734" y="2585742"/>
            <a:ext cx="95693" cy="95693"/>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2BF9611D-8992-DC46-93F0-FC1F909E6BBC}"/>
              </a:ext>
            </a:extLst>
          </p:cNvPr>
          <p:cNvSpPr/>
          <p:nvPr/>
        </p:nvSpPr>
        <p:spPr>
          <a:xfrm>
            <a:off x="10591592" y="1850932"/>
            <a:ext cx="95693" cy="95693"/>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EA62B42-A9C2-6043-AB85-1B2C9C15E47B}"/>
              </a:ext>
            </a:extLst>
          </p:cNvPr>
          <p:cNvSpPr/>
          <p:nvPr/>
        </p:nvSpPr>
        <p:spPr>
          <a:xfrm>
            <a:off x="10555381" y="2418925"/>
            <a:ext cx="95693" cy="95693"/>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413EFB4-F6F6-624F-BAA0-1979E61E59D5}"/>
              </a:ext>
            </a:extLst>
          </p:cNvPr>
          <p:cNvSpPr/>
          <p:nvPr/>
        </p:nvSpPr>
        <p:spPr>
          <a:xfrm>
            <a:off x="11068284" y="1413963"/>
            <a:ext cx="95693" cy="95693"/>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AFBF4BB-931C-C24A-9C17-BC01C8D41B96}"/>
              </a:ext>
            </a:extLst>
          </p:cNvPr>
          <p:cNvSpPr/>
          <p:nvPr/>
        </p:nvSpPr>
        <p:spPr>
          <a:xfrm>
            <a:off x="9474596" y="1810618"/>
            <a:ext cx="95693" cy="95693"/>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08C7D29-4F0D-3F47-901F-A3B94775322B}"/>
              </a:ext>
            </a:extLst>
          </p:cNvPr>
          <p:cNvSpPr/>
          <p:nvPr/>
        </p:nvSpPr>
        <p:spPr>
          <a:xfrm>
            <a:off x="10320614" y="3093436"/>
            <a:ext cx="95693" cy="95693"/>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67E35FD-92EE-A047-A329-7B2A4A90D9D2}"/>
              </a:ext>
            </a:extLst>
          </p:cNvPr>
          <p:cNvSpPr/>
          <p:nvPr/>
        </p:nvSpPr>
        <p:spPr>
          <a:xfrm>
            <a:off x="9473234" y="2316847"/>
            <a:ext cx="95693" cy="9569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02A169C-3A5D-A34D-AAA1-B75A7DEDE13F}"/>
              </a:ext>
            </a:extLst>
          </p:cNvPr>
          <p:cNvSpPr/>
          <p:nvPr/>
        </p:nvSpPr>
        <p:spPr>
          <a:xfrm>
            <a:off x="10327475" y="2555309"/>
            <a:ext cx="95693" cy="9569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E4DEA56-8F44-A147-BC48-FA8DAF1373F2}"/>
              </a:ext>
            </a:extLst>
          </p:cNvPr>
          <p:cNvSpPr/>
          <p:nvPr/>
        </p:nvSpPr>
        <p:spPr>
          <a:xfrm>
            <a:off x="11078950" y="1677410"/>
            <a:ext cx="95693" cy="95693"/>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4F8E527-E1AC-884E-B46C-CDC2FFECFC2F}"/>
              </a:ext>
            </a:extLst>
          </p:cNvPr>
          <p:cNvSpPr/>
          <p:nvPr/>
        </p:nvSpPr>
        <p:spPr>
          <a:xfrm>
            <a:off x="9495581" y="2072839"/>
            <a:ext cx="95693" cy="9569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2FBB9FA-076E-4F44-BA3F-7AC00DA9838C}"/>
              </a:ext>
            </a:extLst>
          </p:cNvPr>
          <p:cNvSpPr/>
          <p:nvPr/>
        </p:nvSpPr>
        <p:spPr>
          <a:xfrm>
            <a:off x="10849037" y="2099652"/>
            <a:ext cx="95693" cy="9569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3C8D5083-9BFF-5443-B090-6EDFC688C30C}"/>
              </a:ext>
            </a:extLst>
          </p:cNvPr>
          <p:cNvSpPr/>
          <p:nvPr/>
        </p:nvSpPr>
        <p:spPr>
          <a:xfrm>
            <a:off x="10567668" y="2951783"/>
            <a:ext cx="95693" cy="9569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Box 300">
            <a:extLst>
              <a:ext uri="{FF2B5EF4-FFF2-40B4-BE49-F238E27FC236}">
                <a16:creationId xmlns:a16="http://schemas.microsoft.com/office/drawing/2014/main" id="{D9764C54-690F-0740-8958-F0315B7BF8A9}"/>
              </a:ext>
            </a:extLst>
          </p:cNvPr>
          <p:cNvSpPr txBox="1"/>
          <p:nvPr/>
        </p:nvSpPr>
        <p:spPr>
          <a:xfrm>
            <a:off x="783052" y="4384992"/>
            <a:ext cx="2552700" cy="1477328"/>
          </a:xfrm>
          <a:prstGeom prst="rect">
            <a:avLst/>
          </a:prstGeom>
          <a:noFill/>
        </p:spPr>
        <p:txBody>
          <a:bodyPr wrap="square" rtlCol="0">
            <a:spAutoFit/>
          </a:bodyPr>
          <a:lstStyle/>
          <a:p>
            <a:pPr algn="ctr"/>
            <a:r>
              <a:rPr lang="en-US" dirty="0"/>
              <a:t>Finds a hyperplane to best divide data defined by support vectors (</a:t>
            </a:r>
            <a:r>
              <a:rPr lang="en-US" dirty="0" err="1"/>
              <a:t>ie</a:t>
            </a:r>
            <a:r>
              <a:rPr lang="en-US" dirty="0"/>
              <a:t>. co-ordinates) in n-dimensional space</a:t>
            </a:r>
          </a:p>
        </p:txBody>
      </p:sp>
      <p:sp>
        <p:nvSpPr>
          <p:cNvPr id="302" name="TextBox 301">
            <a:extLst>
              <a:ext uri="{FF2B5EF4-FFF2-40B4-BE49-F238E27FC236}">
                <a16:creationId xmlns:a16="http://schemas.microsoft.com/office/drawing/2014/main" id="{8DBA06BE-9B0E-AF43-86D6-2B5E1F3B651C}"/>
              </a:ext>
            </a:extLst>
          </p:cNvPr>
          <p:cNvSpPr txBox="1"/>
          <p:nvPr/>
        </p:nvSpPr>
        <p:spPr>
          <a:xfrm>
            <a:off x="4391190" y="4297719"/>
            <a:ext cx="3276600" cy="1754326"/>
          </a:xfrm>
          <a:prstGeom prst="rect">
            <a:avLst/>
          </a:prstGeom>
          <a:noFill/>
        </p:spPr>
        <p:txBody>
          <a:bodyPr wrap="square" rtlCol="0">
            <a:spAutoFit/>
          </a:bodyPr>
          <a:lstStyle/>
          <a:p>
            <a:pPr algn="ctr"/>
            <a:r>
              <a:rPr lang="en-US" dirty="0"/>
              <a:t>Adapted from regression, is a technique which aims to define differences between groups by maximizing the covariance between samples and their groupings</a:t>
            </a:r>
          </a:p>
        </p:txBody>
      </p:sp>
      <p:sp>
        <p:nvSpPr>
          <p:cNvPr id="303" name="TextBox 302">
            <a:extLst>
              <a:ext uri="{FF2B5EF4-FFF2-40B4-BE49-F238E27FC236}">
                <a16:creationId xmlns:a16="http://schemas.microsoft.com/office/drawing/2014/main" id="{B1258E64-72CF-5E4F-94F7-96A56B9D8414}"/>
              </a:ext>
            </a:extLst>
          </p:cNvPr>
          <p:cNvSpPr txBox="1"/>
          <p:nvPr/>
        </p:nvSpPr>
        <p:spPr>
          <a:xfrm>
            <a:off x="8706619" y="4225520"/>
            <a:ext cx="3325335" cy="2031325"/>
          </a:xfrm>
          <a:prstGeom prst="rect">
            <a:avLst/>
          </a:prstGeom>
          <a:noFill/>
        </p:spPr>
        <p:txBody>
          <a:bodyPr wrap="square" rtlCol="0">
            <a:spAutoFit/>
          </a:bodyPr>
          <a:lstStyle/>
          <a:p>
            <a:pPr algn="ctr"/>
            <a:r>
              <a:rPr lang="en-US" dirty="0"/>
              <a:t>Builds a series of decision trees, where each tree is built from a random subset of the data and variables are selected at each level of the tree according to which best split the data into groups</a:t>
            </a:r>
          </a:p>
        </p:txBody>
      </p:sp>
    </p:spTree>
    <p:extLst>
      <p:ext uri="{BB962C8B-B14F-4D97-AF65-F5344CB8AC3E}">
        <p14:creationId xmlns:p14="http://schemas.microsoft.com/office/powerpoint/2010/main" val="143423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down)">
                                      <p:cBhvr>
                                        <p:cTn id="13" dur="1000"/>
                                        <p:tgtEl>
                                          <p:spTgt spid="80"/>
                                        </p:tgtEl>
                                      </p:cBhvr>
                                    </p:animEffect>
                                  </p:childTnLst>
                                </p:cTn>
                              </p:par>
                              <p:par>
                                <p:cTn id="14" presetID="22" presetClass="entr" presetSubtype="8"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2B7C-411B-4694-8FE4-D5338E6BACE7}"/>
              </a:ext>
            </a:extLst>
          </p:cNvPr>
          <p:cNvSpPr>
            <a:spLocks noGrp="1"/>
          </p:cNvSpPr>
          <p:nvPr>
            <p:ph type="title"/>
          </p:nvPr>
        </p:nvSpPr>
        <p:spPr>
          <a:xfrm>
            <a:off x="1658168" y="-340998"/>
            <a:ext cx="10515600" cy="1325563"/>
          </a:xfrm>
        </p:spPr>
        <p:txBody>
          <a:bodyPr/>
          <a:lstStyle/>
          <a:p>
            <a:pPr algn="ctr"/>
            <a:r>
              <a:rPr lang="en-US" dirty="0"/>
              <a:t>Random Forest Models</a:t>
            </a:r>
          </a:p>
        </p:txBody>
      </p:sp>
      <p:pic>
        <p:nvPicPr>
          <p:cNvPr id="4" name="Picture 6" descr="Image result for DNA strand">
            <a:extLst>
              <a:ext uri="{FF2B5EF4-FFF2-40B4-BE49-F238E27FC236}">
                <a16:creationId xmlns:a16="http://schemas.microsoft.com/office/drawing/2014/main" id="{A8573175-B357-47ED-8EAA-C6917E8367D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flipV="1">
            <a:off x="-2703945" y="2703944"/>
            <a:ext cx="6858000" cy="1450113"/>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ket 6">
            <a:extLst>
              <a:ext uri="{FF2B5EF4-FFF2-40B4-BE49-F238E27FC236}">
                <a16:creationId xmlns:a16="http://schemas.microsoft.com/office/drawing/2014/main" id="{B39AF469-2947-4958-B080-6AE3606C295C}"/>
              </a:ext>
            </a:extLst>
          </p:cNvPr>
          <p:cNvSpPr/>
          <p:nvPr/>
        </p:nvSpPr>
        <p:spPr>
          <a:xfrm>
            <a:off x="3768209" y="1211318"/>
            <a:ext cx="892884" cy="5112313"/>
          </a:xfrm>
          <a:prstGeom prst="leftBracket">
            <a:avLst>
              <a:gd name="adj" fmla="val 104719"/>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ADD3AC0D-2FBB-40A1-AA39-E40537B9F395}"/>
              </a:ext>
            </a:extLst>
          </p:cNvPr>
          <p:cNvSpPr/>
          <p:nvPr/>
        </p:nvSpPr>
        <p:spPr>
          <a:xfrm rot="10800000">
            <a:off x="9092988" y="1211317"/>
            <a:ext cx="1081432" cy="5112313"/>
          </a:xfrm>
          <a:prstGeom prst="leftBracket">
            <a:avLst>
              <a:gd name="adj" fmla="val 104719"/>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5F85AB2-0A38-4722-B586-C79A28BF2861}"/>
              </a:ext>
            </a:extLst>
          </p:cNvPr>
          <p:cNvSpPr txBox="1"/>
          <p:nvPr/>
        </p:nvSpPr>
        <p:spPr>
          <a:xfrm>
            <a:off x="4739634" y="1469046"/>
            <a:ext cx="2264485" cy="646331"/>
          </a:xfrm>
          <a:prstGeom prst="rect">
            <a:avLst/>
          </a:prstGeom>
          <a:noFill/>
        </p:spPr>
        <p:txBody>
          <a:bodyPr wrap="square" rtlCol="0">
            <a:spAutoFit/>
          </a:bodyPr>
          <a:lstStyle/>
          <a:p>
            <a:r>
              <a:rPr lang="en-US" dirty="0"/>
              <a:t>Forest</a:t>
            </a:r>
          </a:p>
          <a:p>
            <a:r>
              <a:rPr lang="en-US" dirty="0"/>
              <a:t>n=500 trees</a:t>
            </a:r>
          </a:p>
        </p:txBody>
      </p:sp>
      <p:sp>
        <p:nvSpPr>
          <p:cNvPr id="10" name="Oval 9">
            <a:extLst>
              <a:ext uri="{FF2B5EF4-FFF2-40B4-BE49-F238E27FC236}">
                <a16:creationId xmlns:a16="http://schemas.microsoft.com/office/drawing/2014/main" id="{AAEB13D2-695B-4F64-BF7D-FBC6D9F0DADD}"/>
              </a:ext>
            </a:extLst>
          </p:cNvPr>
          <p:cNvSpPr/>
          <p:nvPr/>
        </p:nvSpPr>
        <p:spPr>
          <a:xfrm>
            <a:off x="4811871" y="3687763"/>
            <a:ext cx="223221" cy="216367"/>
          </a:xfrm>
          <a:prstGeom prst="ellipse">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2" name="Oval 11">
            <a:extLst>
              <a:ext uri="{FF2B5EF4-FFF2-40B4-BE49-F238E27FC236}">
                <a16:creationId xmlns:a16="http://schemas.microsoft.com/office/drawing/2014/main" id="{95D21726-C3D2-4679-B82A-90494B991468}"/>
              </a:ext>
            </a:extLst>
          </p:cNvPr>
          <p:cNvSpPr/>
          <p:nvPr/>
        </p:nvSpPr>
        <p:spPr>
          <a:xfrm>
            <a:off x="5251947" y="3203282"/>
            <a:ext cx="223221" cy="216367"/>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3" name="Oval 12">
            <a:extLst>
              <a:ext uri="{FF2B5EF4-FFF2-40B4-BE49-F238E27FC236}">
                <a16:creationId xmlns:a16="http://schemas.microsoft.com/office/drawing/2014/main" id="{2F66D8B1-785D-4894-8F81-0BAA9B8AFCC5}"/>
              </a:ext>
            </a:extLst>
          </p:cNvPr>
          <p:cNvSpPr/>
          <p:nvPr/>
        </p:nvSpPr>
        <p:spPr>
          <a:xfrm>
            <a:off x="5276620" y="4109764"/>
            <a:ext cx="223221" cy="216367"/>
          </a:xfrm>
          <a:prstGeom prst="ellipse">
            <a:avLst/>
          </a:prstGeom>
          <a:solidFill>
            <a:srgbClr val="FF5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4" name="Oval 13">
            <a:extLst>
              <a:ext uri="{FF2B5EF4-FFF2-40B4-BE49-F238E27FC236}">
                <a16:creationId xmlns:a16="http://schemas.microsoft.com/office/drawing/2014/main" id="{092FF16D-02F6-451E-AD87-EAF6606373EB}"/>
              </a:ext>
            </a:extLst>
          </p:cNvPr>
          <p:cNvSpPr/>
          <p:nvPr/>
        </p:nvSpPr>
        <p:spPr>
          <a:xfrm>
            <a:off x="5841804" y="3828824"/>
            <a:ext cx="223221" cy="216367"/>
          </a:xfrm>
          <a:prstGeom prst="ellipse">
            <a:avLst/>
          </a:prstGeom>
          <a:solidFill>
            <a:srgbClr val="CC9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5" name="Oval 14">
            <a:extLst>
              <a:ext uri="{FF2B5EF4-FFF2-40B4-BE49-F238E27FC236}">
                <a16:creationId xmlns:a16="http://schemas.microsoft.com/office/drawing/2014/main" id="{59E5D4B0-5F58-4472-ACAA-3F9FD20EC997}"/>
              </a:ext>
            </a:extLst>
          </p:cNvPr>
          <p:cNvSpPr/>
          <p:nvPr/>
        </p:nvSpPr>
        <p:spPr>
          <a:xfrm>
            <a:off x="5841804" y="4508786"/>
            <a:ext cx="223221" cy="216367"/>
          </a:xfrm>
          <a:prstGeom prst="ellipse">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cxnSp>
        <p:nvCxnSpPr>
          <p:cNvPr id="24" name="Connector: Elbow 23">
            <a:extLst>
              <a:ext uri="{FF2B5EF4-FFF2-40B4-BE49-F238E27FC236}">
                <a16:creationId xmlns:a16="http://schemas.microsoft.com/office/drawing/2014/main" id="{094978DF-2C39-48EA-815D-FED4F1514F78}"/>
              </a:ext>
            </a:extLst>
          </p:cNvPr>
          <p:cNvCxnSpPr>
            <a:cxnSpLocks/>
            <a:stCxn id="10" idx="0"/>
            <a:endCxn id="12" idx="2"/>
          </p:cNvCxnSpPr>
          <p:nvPr/>
        </p:nvCxnSpPr>
        <p:spPr>
          <a:xfrm rot="5400000" flipH="1" flipV="1">
            <a:off x="4899566" y="3335383"/>
            <a:ext cx="376297" cy="32846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7682DB1-D6C9-42BC-BCA0-66F2E7401324}"/>
              </a:ext>
            </a:extLst>
          </p:cNvPr>
          <p:cNvCxnSpPr>
            <a:cxnSpLocks/>
            <a:stCxn id="13" idx="2"/>
            <a:endCxn id="10" idx="4"/>
          </p:cNvCxnSpPr>
          <p:nvPr/>
        </p:nvCxnSpPr>
        <p:spPr>
          <a:xfrm rot="10800000">
            <a:off x="4923482" y="3904130"/>
            <a:ext cx="353138" cy="313818"/>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6D77210-7452-4587-9768-2DF8169B9174}"/>
              </a:ext>
            </a:extLst>
          </p:cNvPr>
          <p:cNvCxnSpPr>
            <a:cxnSpLocks/>
            <a:stCxn id="15" idx="2"/>
            <a:endCxn id="13" idx="4"/>
          </p:cNvCxnSpPr>
          <p:nvPr/>
        </p:nvCxnSpPr>
        <p:spPr>
          <a:xfrm rot="10800000">
            <a:off x="5388232" y="4326132"/>
            <a:ext cx="453573" cy="290839"/>
          </a:xfrm>
          <a:prstGeom prst="bentConnector2">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A46931C-13B2-450C-878A-D64C9A977F1B}"/>
              </a:ext>
            </a:extLst>
          </p:cNvPr>
          <p:cNvCxnSpPr>
            <a:cxnSpLocks/>
            <a:stCxn id="13" idx="0"/>
            <a:endCxn id="14" idx="2"/>
          </p:cNvCxnSpPr>
          <p:nvPr/>
        </p:nvCxnSpPr>
        <p:spPr>
          <a:xfrm rot="5400000" flipH="1" flipV="1">
            <a:off x="5528639" y="3796600"/>
            <a:ext cx="172756" cy="453573"/>
          </a:xfrm>
          <a:prstGeom prst="bentConnector2">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9B6F49D-9A61-422C-9762-EAD5A71CD4B5}"/>
              </a:ext>
            </a:extLst>
          </p:cNvPr>
          <p:cNvCxnSpPr>
            <a:cxnSpLocks/>
          </p:cNvCxnSpPr>
          <p:nvPr/>
        </p:nvCxnSpPr>
        <p:spPr>
          <a:xfrm rot="5400000" flipH="1" flipV="1">
            <a:off x="5517406" y="2778969"/>
            <a:ext cx="247540" cy="601086"/>
          </a:xfrm>
          <a:prstGeom prst="bentConnector2">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9109B032-F7ED-4BA4-97D3-89AAF643AAB0}"/>
              </a:ext>
            </a:extLst>
          </p:cNvPr>
          <p:cNvCxnSpPr>
            <a:cxnSpLocks/>
            <a:endCxn id="12" idx="4"/>
          </p:cNvCxnSpPr>
          <p:nvPr/>
        </p:nvCxnSpPr>
        <p:spPr>
          <a:xfrm rot="10800000">
            <a:off x="5363559" y="3419649"/>
            <a:ext cx="578161" cy="126642"/>
          </a:xfrm>
          <a:prstGeom prst="bentConnector2">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22510D0E-38CF-4665-BB4F-C56C50CB88AB}"/>
              </a:ext>
            </a:extLst>
          </p:cNvPr>
          <p:cNvCxnSpPr>
            <a:cxnSpLocks/>
          </p:cNvCxnSpPr>
          <p:nvPr/>
        </p:nvCxnSpPr>
        <p:spPr>
          <a:xfrm rot="10800000">
            <a:off x="5953416" y="4725155"/>
            <a:ext cx="426678" cy="182653"/>
          </a:xfrm>
          <a:prstGeom prst="bentConnector3">
            <a:avLst>
              <a:gd name="adj1" fmla="val 97904"/>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0C16A45-4DFD-4993-A67D-77DF66225853}"/>
              </a:ext>
            </a:extLst>
          </p:cNvPr>
          <p:cNvCxnSpPr>
            <a:cxnSpLocks/>
            <a:stCxn id="15" idx="0"/>
          </p:cNvCxnSpPr>
          <p:nvPr/>
        </p:nvCxnSpPr>
        <p:spPr>
          <a:xfrm rot="5400000" flipH="1" flipV="1">
            <a:off x="6134467" y="4263160"/>
            <a:ext cx="64574" cy="426679"/>
          </a:xfrm>
          <a:prstGeom prst="bentConnector2">
            <a:avLst/>
          </a:prstGeom>
          <a:ln w="28575">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B053173B-80F3-465F-BFAE-B0C12AF17BA6}"/>
              </a:ext>
            </a:extLst>
          </p:cNvPr>
          <p:cNvCxnSpPr>
            <a:cxnSpLocks/>
            <a:stCxn id="14" idx="0"/>
          </p:cNvCxnSpPr>
          <p:nvPr/>
        </p:nvCxnSpPr>
        <p:spPr>
          <a:xfrm rot="5400000" flipH="1" flipV="1">
            <a:off x="6164702" y="3509357"/>
            <a:ext cx="108181" cy="530754"/>
          </a:xfrm>
          <a:prstGeom prst="bentConnector2">
            <a:avLst/>
          </a:prstGeom>
          <a:ln w="28575">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558E8284-0EBB-4883-9707-32A441B59424}"/>
              </a:ext>
            </a:extLst>
          </p:cNvPr>
          <p:cNvCxnSpPr>
            <a:cxnSpLocks/>
            <a:stCxn id="14" idx="4"/>
          </p:cNvCxnSpPr>
          <p:nvPr/>
        </p:nvCxnSpPr>
        <p:spPr>
          <a:xfrm rot="16200000" flipH="1">
            <a:off x="6154839" y="3843766"/>
            <a:ext cx="127906" cy="530755"/>
          </a:xfrm>
          <a:prstGeom prst="bentConnector2">
            <a:avLst/>
          </a:prstGeom>
          <a:ln w="28575">
            <a:solidFill>
              <a:srgbClr val="9966FF"/>
            </a:solidFill>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9937A84A-2230-4F4A-B49F-CD705D08DE26}"/>
              </a:ext>
            </a:extLst>
          </p:cNvPr>
          <p:cNvSpPr/>
          <p:nvPr/>
        </p:nvSpPr>
        <p:spPr>
          <a:xfrm>
            <a:off x="4761586" y="2492769"/>
            <a:ext cx="2209005" cy="311734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B36D051E-EF5F-456D-94C5-3C6EDFAF87C8}"/>
              </a:ext>
            </a:extLst>
          </p:cNvPr>
          <p:cNvSpPr txBox="1"/>
          <p:nvPr/>
        </p:nvSpPr>
        <p:spPr>
          <a:xfrm>
            <a:off x="4883134" y="2531169"/>
            <a:ext cx="1679019" cy="369332"/>
          </a:xfrm>
          <a:prstGeom prst="rect">
            <a:avLst/>
          </a:prstGeom>
          <a:noFill/>
        </p:spPr>
        <p:txBody>
          <a:bodyPr wrap="square" rtlCol="0">
            <a:spAutoFit/>
          </a:bodyPr>
          <a:lstStyle/>
          <a:p>
            <a:r>
              <a:rPr lang="en-US" dirty="0"/>
              <a:t>Tree</a:t>
            </a:r>
          </a:p>
        </p:txBody>
      </p:sp>
      <p:sp>
        <p:nvSpPr>
          <p:cNvPr id="117" name="TextBox 116">
            <a:extLst>
              <a:ext uri="{FF2B5EF4-FFF2-40B4-BE49-F238E27FC236}">
                <a16:creationId xmlns:a16="http://schemas.microsoft.com/office/drawing/2014/main" id="{6C51CB65-D2B3-468E-9784-12FA512F3F19}"/>
              </a:ext>
            </a:extLst>
          </p:cNvPr>
          <p:cNvSpPr txBox="1"/>
          <p:nvPr/>
        </p:nvSpPr>
        <p:spPr>
          <a:xfrm>
            <a:off x="5939782" y="2756574"/>
            <a:ext cx="539293" cy="369332"/>
          </a:xfrm>
          <a:prstGeom prst="rect">
            <a:avLst/>
          </a:prstGeom>
          <a:noFill/>
        </p:spPr>
        <p:txBody>
          <a:bodyPr wrap="square" rtlCol="0">
            <a:spAutoFit/>
          </a:bodyPr>
          <a:lstStyle/>
          <a:p>
            <a:r>
              <a:rPr lang="en-US"/>
              <a:t>TB</a:t>
            </a:r>
            <a:r>
              <a:rPr lang="en-US" baseline="30000"/>
              <a:t>+</a:t>
            </a:r>
            <a:endParaRPr lang="en-US" dirty="0"/>
          </a:p>
        </p:txBody>
      </p:sp>
      <p:sp>
        <p:nvSpPr>
          <p:cNvPr id="133" name="TextBox 132">
            <a:extLst>
              <a:ext uri="{FF2B5EF4-FFF2-40B4-BE49-F238E27FC236}">
                <a16:creationId xmlns:a16="http://schemas.microsoft.com/office/drawing/2014/main" id="{C066FDDE-A928-4BBA-9EE9-BA335353BAC2}"/>
              </a:ext>
            </a:extLst>
          </p:cNvPr>
          <p:cNvSpPr txBox="1"/>
          <p:nvPr/>
        </p:nvSpPr>
        <p:spPr>
          <a:xfrm>
            <a:off x="6401961" y="3534798"/>
            <a:ext cx="596859" cy="369332"/>
          </a:xfrm>
          <a:prstGeom prst="rect">
            <a:avLst/>
          </a:prstGeom>
          <a:noFill/>
        </p:spPr>
        <p:txBody>
          <a:bodyPr wrap="square" rtlCol="0">
            <a:spAutoFit/>
          </a:bodyPr>
          <a:lstStyle/>
          <a:p>
            <a:r>
              <a:rPr lang="en-US"/>
              <a:t>TB</a:t>
            </a:r>
            <a:r>
              <a:rPr lang="en-US" baseline="30000"/>
              <a:t>+</a:t>
            </a:r>
            <a:endParaRPr lang="en-US" dirty="0"/>
          </a:p>
        </p:txBody>
      </p:sp>
      <p:sp>
        <p:nvSpPr>
          <p:cNvPr id="134" name="TextBox 133">
            <a:extLst>
              <a:ext uri="{FF2B5EF4-FFF2-40B4-BE49-F238E27FC236}">
                <a16:creationId xmlns:a16="http://schemas.microsoft.com/office/drawing/2014/main" id="{BAD5F12E-8ED9-4DF0-96C2-178D5C45360B}"/>
              </a:ext>
            </a:extLst>
          </p:cNvPr>
          <p:cNvSpPr txBox="1"/>
          <p:nvPr/>
        </p:nvSpPr>
        <p:spPr>
          <a:xfrm>
            <a:off x="6353148" y="4264460"/>
            <a:ext cx="562820" cy="369332"/>
          </a:xfrm>
          <a:prstGeom prst="rect">
            <a:avLst/>
          </a:prstGeom>
          <a:noFill/>
        </p:spPr>
        <p:txBody>
          <a:bodyPr wrap="square" rtlCol="0">
            <a:spAutoFit/>
          </a:bodyPr>
          <a:lstStyle/>
          <a:p>
            <a:r>
              <a:rPr lang="en-US"/>
              <a:t>TB</a:t>
            </a:r>
            <a:r>
              <a:rPr lang="en-US" baseline="30000"/>
              <a:t>+</a:t>
            </a:r>
            <a:endParaRPr lang="en-US" dirty="0"/>
          </a:p>
        </p:txBody>
      </p:sp>
      <p:sp>
        <p:nvSpPr>
          <p:cNvPr id="141" name="TextBox 140">
            <a:extLst>
              <a:ext uri="{FF2B5EF4-FFF2-40B4-BE49-F238E27FC236}">
                <a16:creationId xmlns:a16="http://schemas.microsoft.com/office/drawing/2014/main" id="{05EF581A-C185-4157-8C56-8A7CA6E62D25}"/>
              </a:ext>
            </a:extLst>
          </p:cNvPr>
          <p:cNvSpPr txBox="1"/>
          <p:nvPr/>
        </p:nvSpPr>
        <p:spPr>
          <a:xfrm>
            <a:off x="5941606" y="3338780"/>
            <a:ext cx="520680" cy="369332"/>
          </a:xfrm>
          <a:prstGeom prst="rect">
            <a:avLst/>
          </a:prstGeom>
          <a:noFill/>
        </p:spPr>
        <p:txBody>
          <a:bodyPr wrap="square" rtlCol="0">
            <a:spAutoFit/>
          </a:bodyPr>
          <a:lstStyle/>
          <a:p>
            <a:r>
              <a:rPr lang="en-US"/>
              <a:t>TB</a:t>
            </a:r>
            <a:r>
              <a:rPr lang="en-US" baseline="30000"/>
              <a:t>-</a:t>
            </a:r>
            <a:endParaRPr lang="en-US" dirty="0"/>
          </a:p>
        </p:txBody>
      </p:sp>
      <p:sp>
        <p:nvSpPr>
          <p:cNvPr id="142" name="TextBox 141">
            <a:extLst>
              <a:ext uri="{FF2B5EF4-FFF2-40B4-BE49-F238E27FC236}">
                <a16:creationId xmlns:a16="http://schemas.microsoft.com/office/drawing/2014/main" id="{052AB01A-1BEF-47E8-ADCD-EC1C793BE2F2}"/>
              </a:ext>
            </a:extLst>
          </p:cNvPr>
          <p:cNvSpPr txBox="1"/>
          <p:nvPr/>
        </p:nvSpPr>
        <p:spPr>
          <a:xfrm>
            <a:off x="6443030" y="3904387"/>
            <a:ext cx="527561" cy="369332"/>
          </a:xfrm>
          <a:prstGeom prst="rect">
            <a:avLst/>
          </a:prstGeom>
          <a:noFill/>
        </p:spPr>
        <p:txBody>
          <a:bodyPr wrap="square" rtlCol="0">
            <a:spAutoFit/>
          </a:bodyPr>
          <a:lstStyle/>
          <a:p>
            <a:r>
              <a:rPr lang="en-US" dirty="0"/>
              <a:t>TB</a:t>
            </a:r>
            <a:r>
              <a:rPr lang="en-US" baseline="30000" dirty="0"/>
              <a:t>-</a:t>
            </a:r>
            <a:endParaRPr lang="en-US" dirty="0"/>
          </a:p>
        </p:txBody>
      </p:sp>
      <p:sp>
        <p:nvSpPr>
          <p:cNvPr id="143" name="TextBox 142">
            <a:extLst>
              <a:ext uri="{FF2B5EF4-FFF2-40B4-BE49-F238E27FC236}">
                <a16:creationId xmlns:a16="http://schemas.microsoft.com/office/drawing/2014/main" id="{CA1F58B8-A011-48C8-A4CF-45F96A2C7618}"/>
              </a:ext>
            </a:extLst>
          </p:cNvPr>
          <p:cNvSpPr txBox="1"/>
          <p:nvPr/>
        </p:nvSpPr>
        <p:spPr>
          <a:xfrm>
            <a:off x="6353148" y="4714302"/>
            <a:ext cx="571228" cy="369332"/>
          </a:xfrm>
          <a:prstGeom prst="rect">
            <a:avLst/>
          </a:prstGeom>
          <a:noFill/>
        </p:spPr>
        <p:txBody>
          <a:bodyPr wrap="square" rtlCol="0">
            <a:spAutoFit/>
          </a:bodyPr>
          <a:lstStyle/>
          <a:p>
            <a:r>
              <a:rPr lang="en-US"/>
              <a:t>TB</a:t>
            </a:r>
            <a:r>
              <a:rPr lang="en-US" baseline="30000" dirty="0"/>
              <a:t>-</a:t>
            </a:r>
          </a:p>
        </p:txBody>
      </p:sp>
      <p:sp>
        <p:nvSpPr>
          <p:cNvPr id="149" name="Arrow: Right 148">
            <a:extLst>
              <a:ext uri="{FF2B5EF4-FFF2-40B4-BE49-F238E27FC236}">
                <a16:creationId xmlns:a16="http://schemas.microsoft.com/office/drawing/2014/main" id="{7D3923CC-73CF-4C33-A338-1ABAADB7B1DD}"/>
              </a:ext>
            </a:extLst>
          </p:cNvPr>
          <p:cNvSpPr/>
          <p:nvPr/>
        </p:nvSpPr>
        <p:spPr>
          <a:xfrm>
            <a:off x="4864955" y="5076093"/>
            <a:ext cx="1870747" cy="486253"/>
          </a:xfrm>
          <a:prstGeom prst="rightArrow">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Patients</a:t>
            </a:r>
          </a:p>
        </p:txBody>
      </p:sp>
      <p:pic>
        <p:nvPicPr>
          <p:cNvPr id="41" name="Picture 40"/>
          <p:cNvPicPr>
            <a:picLocks noChangeAspect="1"/>
          </p:cNvPicPr>
          <p:nvPr/>
        </p:nvPicPr>
        <p:blipFill>
          <a:blip r:embed="rId4"/>
          <a:stretch>
            <a:fillRect/>
          </a:stretch>
        </p:blipFill>
        <p:spPr>
          <a:xfrm>
            <a:off x="7207706" y="1444284"/>
            <a:ext cx="2336800" cy="4660900"/>
          </a:xfrm>
          <a:prstGeom prst="rect">
            <a:avLst/>
          </a:prstGeom>
        </p:spPr>
      </p:pic>
      <p:sp>
        <p:nvSpPr>
          <p:cNvPr id="33" name="TextBox 32">
            <a:extLst>
              <a:ext uri="{FF2B5EF4-FFF2-40B4-BE49-F238E27FC236}">
                <a16:creationId xmlns:a16="http://schemas.microsoft.com/office/drawing/2014/main" id="{8B6D9D49-5A8D-4DDA-80AE-8F2B99CC9467}"/>
              </a:ext>
            </a:extLst>
          </p:cNvPr>
          <p:cNvSpPr txBox="1"/>
          <p:nvPr/>
        </p:nvSpPr>
        <p:spPr>
          <a:xfrm>
            <a:off x="8996082" y="6546260"/>
            <a:ext cx="5340432" cy="338554"/>
          </a:xfrm>
          <a:prstGeom prst="rect">
            <a:avLst/>
          </a:prstGeom>
          <a:noFill/>
        </p:spPr>
        <p:txBody>
          <a:bodyPr wrap="square" rtlCol="0">
            <a:spAutoFit/>
          </a:bodyPr>
          <a:lstStyle/>
          <a:p>
            <a:r>
              <a:rPr lang="en-US" sz="1600" dirty="0" err="1">
                <a:solidFill>
                  <a:schemeClr val="bg1">
                    <a:lumMod val="50000"/>
                  </a:schemeClr>
                </a:solidFill>
              </a:rPr>
              <a:t>Breiman</a:t>
            </a:r>
            <a:r>
              <a:rPr lang="en-US" sz="1600" dirty="0">
                <a:solidFill>
                  <a:schemeClr val="bg1">
                    <a:lumMod val="50000"/>
                  </a:schemeClr>
                </a:solidFill>
              </a:rPr>
              <a:t> </a:t>
            </a:r>
            <a:r>
              <a:rPr lang="en-US" sz="1600" i="1" dirty="0">
                <a:solidFill>
                  <a:schemeClr val="bg1">
                    <a:lumMod val="50000"/>
                  </a:schemeClr>
                </a:solidFill>
              </a:rPr>
              <a:t>Machine Learning </a:t>
            </a:r>
            <a:r>
              <a:rPr lang="en-US" sz="1600" dirty="0">
                <a:solidFill>
                  <a:schemeClr val="bg1">
                    <a:lumMod val="50000"/>
                  </a:schemeClr>
                </a:solidFill>
              </a:rPr>
              <a:t>(2011)</a:t>
            </a:r>
          </a:p>
        </p:txBody>
      </p:sp>
      <p:pic>
        <p:nvPicPr>
          <p:cNvPr id="3" name="Picture 2">
            <a:extLst>
              <a:ext uri="{FF2B5EF4-FFF2-40B4-BE49-F238E27FC236}">
                <a16:creationId xmlns:a16="http://schemas.microsoft.com/office/drawing/2014/main" id="{BBE95224-BB6E-49B2-B157-B0B4D58CDB09}"/>
              </a:ext>
            </a:extLst>
          </p:cNvPr>
          <p:cNvPicPr>
            <a:picLocks noChangeAspect="1"/>
          </p:cNvPicPr>
          <p:nvPr/>
        </p:nvPicPr>
        <p:blipFill>
          <a:blip r:embed="rId5"/>
          <a:stretch>
            <a:fillRect/>
          </a:stretch>
        </p:blipFill>
        <p:spPr>
          <a:xfrm>
            <a:off x="3723933" y="1201091"/>
            <a:ext cx="6462320" cy="5163760"/>
          </a:xfrm>
          <a:prstGeom prst="rect">
            <a:avLst/>
          </a:prstGeom>
        </p:spPr>
      </p:pic>
      <p:pic>
        <p:nvPicPr>
          <p:cNvPr id="35" name="Picture 6" descr="Image result for DNA strand">
            <a:extLst>
              <a:ext uri="{FF2B5EF4-FFF2-40B4-BE49-F238E27FC236}">
                <a16:creationId xmlns:a16="http://schemas.microsoft.com/office/drawing/2014/main" id="{7BB5466F-FB34-4EB6-9975-9B64E57047DC}"/>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1982"/>
          <a:stretch/>
        </p:blipFill>
        <p:spPr bwMode="auto">
          <a:xfrm rot="5400000" flipV="1">
            <a:off x="-2703944" y="2703944"/>
            <a:ext cx="6858001" cy="145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446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500"/>
                                        <p:tgtEl>
                                          <p:spTgt spid="10"/>
                                        </p:tgtEl>
                                      </p:cBhvr>
                                    </p:animEffect>
                                  </p:childTnLst>
                                </p:cTn>
                              </p:par>
                              <p:par>
                                <p:cTn id="8" presetID="22" presetClass="entr" presetSubtype="8" fill="hold"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par>
                          <p:cTn id="14" fill="hold">
                            <p:stCondLst>
                              <p:cond delay="1000"/>
                            </p:stCondLst>
                            <p:childTnLst>
                              <p:par>
                                <p:cTn id="15" presetID="6" presetClass="entr" presetSubtype="3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out)">
                                      <p:cBhvr>
                                        <p:cTn id="17" dur="500"/>
                                        <p:tgtEl>
                                          <p:spTgt spid="12"/>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out)">
                                      <p:cBhvr>
                                        <p:cTn id="20" dur="500"/>
                                        <p:tgtEl>
                                          <p:spTgt spid="13"/>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par>
                                <p:cTn id="28" presetID="22" presetClass="entr" presetSubtype="8"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117"/>
                                        </p:tgtEl>
                                        <p:attrNameLst>
                                          <p:attrName>style.visibility</p:attrName>
                                        </p:attrNameLst>
                                      </p:cBhvr>
                                      <p:to>
                                        <p:strVal val="visible"/>
                                      </p:to>
                                    </p:set>
                                    <p:anim calcmode="lin" valueType="num">
                                      <p:cBhvr additive="base">
                                        <p:cTn id="37" dur="500"/>
                                        <p:tgtEl>
                                          <p:spTgt spid="117"/>
                                        </p:tgtEl>
                                        <p:attrNameLst>
                                          <p:attrName>ppt_x</p:attrName>
                                        </p:attrNameLst>
                                      </p:cBhvr>
                                      <p:tavLst>
                                        <p:tav tm="0">
                                          <p:val>
                                            <p:strVal val="#ppt_x-#ppt_w*1.125000"/>
                                          </p:val>
                                        </p:tav>
                                        <p:tav tm="100000">
                                          <p:val>
                                            <p:strVal val="#ppt_x"/>
                                          </p:val>
                                        </p:tav>
                                      </p:tavLst>
                                    </p:anim>
                                    <p:animEffect transition="in" filter="wipe(right)">
                                      <p:cBhvr>
                                        <p:cTn id="38" dur="500"/>
                                        <p:tgtEl>
                                          <p:spTgt spid="117"/>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41"/>
                                        </p:tgtEl>
                                        <p:attrNameLst>
                                          <p:attrName>style.visibility</p:attrName>
                                        </p:attrNameLst>
                                      </p:cBhvr>
                                      <p:to>
                                        <p:strVal val="visible"/>
                                      </p:to>
                                    </p:set>
                                    <p:anim calcmode="lin" valueType="num">
                                      <p:cBhvr additive="base">
                                        <p:cTn id="41" dur="500"/>
                                        <p:tgtEl>
                                          <p:spTgt spid="141"/>
                                        </p:tgtEl>
                                        <p:attrNameLst>
                                          <p:attrName>ppt_x</p:attrName>
                                        </p:attrNameLst>
                                      </p:cBhvr>
                                      <p:tavLst>
                                        <p:tav tm="0">
                                          <p:val>
                                            <p:strVal val="#ppt_x-#ppt_w*1.125000"/>
                                          </p:val>
                                        </p:tav>
                                        <p:tav tm="100000">
                                          <p:val>
                                            <p:strVal val="#ppt_x"/>
                                          </p:val>
                                        </p:tav>
                                      </p:tavLst>
                                    </p:anim>
                                    <p:animEffect transition="in" filter="wipe(right)">
                                      <p:cBhvr>
                                        <p:cTn id="42" dur="500"/>
                                        <p:tgtEl>
                                          <p:spTgt spid="141"/>
                                        </p:tgtEl>
                                      </p:cBhvr>
                                    </p:animEffect>
                                  </p:childTnLst>
                                </p:cTn>
                              </p:par>
                            </p:childTnLst>
                          </p:cTn>
                        </p:par>
                        <p:par>
                          <p:cTn id="43" fill="hold">
                            <p:stCondLst>
                              <p:cond delay="2500"/>
                            </p:stCondLst>
                            <p:childTnLst>
                              <p:par>
                                <p:cTn id="44" presetID="6" presetClass="entr" presetSubtype="32"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circle(out)">
                                      <p:cBhvr>
                                        <p:cTn id="46" dur="500"/>
                                        <p:tgtEl>
                                          <p:spTgt spid="14"/>
                                        </p:tgtEl>
                                      </p:cBhvr>
                                    </p:animEffect>
                                  </p:childTnLst>
                                </p:cTn>
                              </p:par>
                              <p:par>
                                <p:cTn id="47" presetID="6" presetClass="entr" presetSubtype="32"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ircle(out)">
                                      <p:cBhvr>
                                        <p:cTn id="49" dur="500"/>
                                        <p:tgtEl>
                                          <p:spTgt spid="15"/>
                                        </p:tgtEl>
                                      </p:cBhvr>
                                    </p:animEffect>
                                  </p:childTnLst>
                                </p:cTn>
                              </p:par>
                            </p:childTnLst>
                          </p:cTn>
                        </p:par>
                        <p:par>
                          <p:cTn id="50" fill="hold">
                            <p:stCondLst>
                              <p:cond delay="3000"/>
                            </p:stCondLst>
                            <p:childTnLst>
                              <p:par>
                                <p:cTn id="51" presetID="22" presetClass="entr" presetSubtype="8"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left)">
                                      <p:cBhvr>
                                        <p:cTn id="53" dur="500"/>
                                        <p:tgtEl>
                                          <p:spTgt spid="70"/>
                                        </p:tgtEl>
                                      </p:cBhvr>
                                    </p:animEffect>
                                  </p:childTnLst>
                                </p:cTn>
                              </p:par>
                              <p:par>
                                <p:cTn id="54" presetID="22" presetClass="entr" presetSubtype="8" fill="hold"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par>
                                <p:cTn id="57" presetID="22" presetClass="entr" presetSubtype="8"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left)">
                                      <p:cBhvr>
                                        <p:cTn id="59" dur="500"/>
                                        <p:tgtEl>
                                          <p:spTgt spid="63"/>
                                        </p:tgtEl>
                                      </p:cBhvr>
                                    </p:animEffect>
                                  </p:childTnLst>
                                </p:cTn>
                              </p:par>
                              <p:par>
                                <p:cTn id="60" presetID="22" presetClass="entr" presetSubtype="8"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133"/>
                                        </p:tgtEl>
                                        <p:attrNameLst>
                                          <p:attrName>style.visibility</p:attrName>
                                        </p:attrNameLst>
                                      </p:cBhvr>
                                      <p:to>
                                        <p:strVal val="visible"/>
                                      </p:to>
                                    </p:set>
                                    <p:anim calcmode="lin" valueType="num">
                                      <p:cBhvr additive="base">
                                        <p:cTn id="66" dur="500"/>
                                        <p:tgtEl>
                                          <p:spTgt spid="133"/>
                                        </p:tgtEl>
                                        <p:attrNameLst>
                                          <p:attrName>ppt_x</p:attrName>
                                        </p:attrNameLst>
                                      </p:cBhvr>
                                      <p:tavLst>
                                        <p:tav tm="0">
                                          <p:val>
                                            <p:strVal val="#ppt_x-#ppt_w*1.125000"/>
                                          </p:val>
                                        </p:tav>
                                        <p:tav tm="100000">
                                          <p:val>
                                            <p:strVal val="#ppt_x"/>
                                          </p:val>
                                        </p:tav>
                                      </p:tavLst>
                                    </p:anim>
                                    <p:animEffect transition="in" filter="wipe(right)">
                                      <p:cBhvr>
                                        <p:cTn id="67" dur="500"/>
                                        <p:tgtEl>
                                          <p:spTgt spid="133"/>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134"/>
                                        </p:tgtEl>
                                        <p:attrNameLst>
                                          <p:attrName>style.visibility</p:attrName>
                                        </p:attrNameLst>
                                      </p:cBhvr>
                                      <p:to>
                                        <p:strVal val="visible"/>
                                      </p:to>
                                    </p:set>
                                    <p:anim calcmode="lin" valueType="num">
                                      <p:cBhvr additive="base">
                                        <p:cTn id="70" dur="500"/>
                                        <p:tgtEl>
                                          <p:spTgt spid="134"/>
                                        </p:tgtEl>
                                        <p:attrNameLst>
                                          <p:attrName>ppt_x</p:attrName>
                                        </p:attrNameLst>
                                      </p:cBhvr>
                                      <p:tavLst>
                                        <p:tav tm="0">
                                          <p:val>
                                            <p:strVal val="#ppt_x-#ppt_w*1.125000"/>
                                          </p:val>
                                        </p:tav>
                                        <p:tav tm="100000">
                                          <p:val>
                                            <p:strVal val="#ppt_x"/>
                                          </p:val>
                                        </p:tav>
                                      </p:tavLst>
                                    </p:anim>
                                    <p:animEffect transition="in" filter="wipe(right)">
                                      <p:cBhvr>
                                        <p:cTn id="71" dur="500"/>
                                        <p:tgtEl>
                                          <p:spTgt spid="134"/>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142"/>
                                        </p:tgtEl>
                                        <p:attrNameLst>
                                          <p:attrName>style.visibility</p:attrName>
                                        </p:attrNameLst>
                                      </p:cBhvr>
                                      <p:to>
                                        <p:strVal val="visible"/>
                                      </p:to>
                                    </p:set>
                                    <p:anim calcmode="lin" valueType="num">
                                      <p:cBhvr additive="base">
                                        <p:cTn id="74" dur="500"/>
                                        <p:tgtEl>
                                          <p:spTgt spid="142"/>
                                        </p:tgtEl>
                                        <p:attrNameLst>
                                          <p:attrName>ppt_x</p:attrName>
                                        </p:attrNameLst>
                                      </p:cBhvr>
                                      <p:tavLst>
                                        <p:tav tm="0">
                                          <p:val>
                                            <p:strVal val="#ppt_x-#ppt_w*1.125000"/>
                                          </p:val>
                                        </p:tav>
                                        <p:tav tm="100000">
                                          <p:val>
                                            <p:strVal val="#ppt_x"/>
                                          </p:val>
                                        </p:tav>
                                      </p:tavLst>
                                    </p:anim>
                                    <p:animEffect transition="in" filter="wipe(right)">
                                      <p:cBhvr>
                                        <p:cTn id="75" dur="500"/>
                                        <p:tgtEl>
                                          <p:spTgt spid="142"/>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43"/>
                                        </p:tgtEl>
                                        <p:attrNameLst>
                                          <p:attrName>style.visibility</p:attrName>
                                        </p:attrNameLst>
                                      </p:cBhvr>
                                      <p:to>
                                        <p:strVal val="visible"/>
                                      </p:to>
                                    </p:set>
                                    <p:anim calcmode="lin" valueType="num">
                                      <p:cBhvr additive="base">
                                        <p:cTn id="78" dur="500"/>
                                        <p:tgtEl>
                                          <p:spTgt spid="143"/>
                                        </p:tgtEl>
                                        <p:attrNameLst>
                                          <p:attrName>ppt_x</p:attrName>
                                        </p:attrNameLst>
                                      </p:cBhvr>
                                      <p:tavLst>
                                        <p:tav tm="0">
                                          <p:val>
                                            <p:strVal val="#ppt_x-#ppt_w*1.125000"/>
                                          </p:val>
                                        </p:tav>
                                        <p:tav tm="100000">
                                          <p:val>
                                            <p:strVal val="#ppt_x"/>
                                          </p:val>
                                        </p:tav>
                                      </p:tavLst>
                                    </p:anim>
                                    <p:animEffect transition="in" filter="wipe(right)">
                                      <p:cBhvr>
                                        <p:cTn id="79" dur="500"/>
                                        <p:tgtEl>
                                          <p:spTgt spid="143"/>
                                        </p:tgtEl>
                                      </p:cBhvr>
                                    </p:animEffect>
                                  </p:childTnLst>
                                </p:cTn>
                              </p:par>
                            </p:childTnLst>
                          </p:cTn>
                        </p:par>
                        <p:par>
                          <p:cTn id="80" fill="hold">
                            <p:stCondLst>
                              <p:cond delay="4000"/>
                            </p:stCondLst>
                            <p:childTnLst>
                              <p:par>
                                <p:cTn id="81" presetID="21" presetClass="entr" presetSubtype="1" fill="hold" grpId="0"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heel(1)">
                                      <p:cBhvr>
                                        <p:cTn id="83" dur="1000"/>
                                        <p:tgtEl>
                                          <p:spTgt spid="84"/>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left)">
                                      <p:cBhvr>
                                        <p:cTn id="92" dur="500"/>
                                        <p:tgtEl>
                                          <p:spTgt spid="41"/>
                                        </p:tgtEl>
                                      </p:cBhvr>
                                    </p:animEffect>
                                  </p:childTnLst>
                                </p:cTn>
                              </p:par>
                            </p:childTnLst>
                          </p:cTn>
                        </p:par>
                        <p:par>
                          <p:cTn id="93" fill="hold">
                            <p:stCondLst>
                              <p:cond delay="500"/>
                            </p:stCondLst>
                            <p:childTnLst>
                              <p:par>
                                <p:cTn id="94" presetID="12" presetClass="entr" presetSubtype="8" fill="hold" grpId="0"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additive="base">
                                        <p:cTn id="96" dur="500"/>
                                        <p:tgtEl>
                                          <p:spTgt spid="7"/>
                                        </p:tgtEl>
                                        <p:attrNameLst>
                                          <p:attrName>ppt_x</p:attrName>
                                        </p:attrNameLst>
                                      </p:cBhvr>
                                      <p:tavLst>
                                        <p:tav tm="0">
                                          <p:val>
                                            <p:strVal val="#ppt_x-#ppt_w*1.125000"/>
                                          </p:val>
                                        </p:tav>
                                        <p:tav tm="100000">
                                          <p:val>
                                            <p:strVal val="#ppt_x"/>
                                          </p:val>
                                        </p:tav>
                                      </p:tavLst>
                                    </p:anim>
                                    <p:animEffect transition="in" filter="wipe(right)">
                                      <p:cBhvr>
                                        <p:cTn id="97" dur="500"/>
                                        <p:tgtEl>
                                          <p:spTgt spid="7"/>
                                        </p:tgtEl>
                                      </p:cBhvr>
                                    </p:animEffect>
                                  </p:childTnLst>
                                </p:cTn>
                              </p:par>
                              <p:par>
                                <p:cTn id="98" presetID="12" presetClass="entr" presetSubtype="2" fill="hold" grpId="0" nodeType="with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500"/>
                                        <p:tgtEl>
                                          <p:spTgt spid="8"/>
                                        </p:tgtEl>
                                        <p:attrNameLst>
                                          <p:attrName>ppt_x</p:attrName>
                                        </p:attrNameLst>
                                      </p:cBhvr>
                                      <p:tavLst>
                                        <p:tav tm="0">
                                          <p:val>
                                            <p:strVal val="#ppt_x+#ppt_w*1.125000"/>
                                          </p:val>
                                        </p:tav>
                                        <p:tav tm="100000">
                                          <p:val>
                                            <p:strVal val="#ppt_x"/>
                                          </p:val>
                                        </p:tav>
                                      </p:tavLst>
                                    </p:anim>
                                    <p:animEffect transition="in" filter="wipe(left)">
                                      <p:cBhvr>
                                        <p:cTn id="101" dur="500"/>
                                        <p:tgtEl>
                                          <p:spTgt spid="8"/>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wipe(left)">
                                      <p:cBhvr>
                                        <p:cTn id="110" dur="500"/>
                                        <p:tgtEl>
                                          <p:spTgt spid="149"/>
                                        </p:tgtEl>
                                      </p:cBhvr>
                                    </p:animEffect>
                                  </p:childTnLst>
                                </p:cTn>
                              </p:par>
                            </p:childTnLst>
                          </p:cTn>
                        </p:par>
                        <p:par>
                          <p:cTn id="111" fill="hold">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wipe(left)">
                                      <p:cBhvr>
                                        <p:cTn id="114" dur="500"/>
                                        <p:tgtEl>
                                          <p:spTgt spid="33"/>
                                        </p:tgtEl>
                                      </p:cBhvr>
                                    </p:animEffect>
                                  </p:childTnLst>
                                </p:cTn>
                              </p:par>
                            </p:childTnLst>
                          </p:cTn>
                        </p:par>
                        <p:par>
                          <p:cTn id="115" fill="hold">
                            <p:stCondLst>
                              <p:cond delay="1000"/>
                            </p:stCondLst>
                            <p:childTnLst>
                              <p:par>
                                <p:cTn id="116" presetID="10" presetClass="entr" presetSubtype="0" fill="hold" nodeType="afterEffect">
                                  <p:stCondLst>
                                    <p:cond delay="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500"/>
                                        <p:tgtEl>
                                          <p:spTgt spid="3"/>
                                        </p:tgtEl>
                                      </p:cBhvr>
                                    </p:animEffect>
                                  </p:childTnLst>
                                </p:cTn>
                              </p:par>
                              <p:par>
                                <p:cTn id="119" presetID="10" presetClass="exit" presetSubtype="0" fill="hold" grpId="1" nodeType="withEffect">
                                  <p:stCondLst>
                                    <p:cond delay="250"/>
                                  </p:stCondLst>
                                  <p:childTnLst>
                                    <p:animEffect transition="out" filter="fade">
                                      <p:cBhvr>
                                        <p:cTn id="120" dur="500"/>
                                        <p:tgtEl>
                                          <p:spTgt spid="10"/>
                                        </p:tgtEl>
                                      </p:cBhvr>
                                    </p:animEffect>
                                    <p:set>
                                      <p:cBhvr>
                                        <p:cTn id="121" dur="1" fill="hold">
                                          <p:stCondLst>
                                            <p:cond delay="499"/>
                                          </p:stCondLst>
                                        </p:cTn>
                                        <p:tgtEl>
                                          <p:spTgt spid="10"/>
                                        </p:tgtEl>
                                        <p:attrNameLst>
                                          <p:attrName>style.visibility</p:attrName>
                                        </p:attrNameLst>
                                      </p:cBhvr>
                                      <p:to>
                                        <p:strVal val="hidden"/>
                                      </p:to>
                                    </p:set>
                                  </p:childTnLst>
                                </p:cTn>
                              </p:par>
                              <p:par>
                                <p:cTn id="122" presetID="10" presetClass="exit" presetSubtype="0" fill="hold" nodeType="withEffect">
                                  <p:stCondLst>
                                    <p:cond delay="250"/>
                                  </p:stCondLst>
                                  <p:childTnLst>
                                    <p:animEffect transition="out" filter="fade">
                                      <p:cBhvr>
                                        <p:cTn id="123" dur="500"/>
                                        <p:tgtEl>
                                          <p:spTgt spid="24"/>
                                        </p:tgtEl>
                                      </p:cBhvr>
                                    </p:animEffect>
                                    <p:set>
                                      <p:cBhvr>
                                        <p:cTn id="124" dur="1" fill="hold">
                                          <p:stCondLst>
                                            <p:cond delay="499"/>
                                          </p:stCondLst>
                                        </p:cTn>
                                        <p:tgtEl>
                                          <p:spTgt spid="24"/>
                                        </p:tgtEl>
                                        <p:attrNameLst>
                                          <p:attrName>style.visibility</p:attrName>
                                        </p:attrNameLst>
                                      </p:cBhvr>
                                      <p:to>
                                        <p:strVal val="hidden"/>
                                      </p:to>
                                    </p:set>
                                  </p:childTnLst>
                                </p:cTn>
                              </p:par>
                              <p:par>
                                <p:cTn id="125" presetID="10" presetClass="exit" presetSubtype="0" fill="hold" nodeType="withEffect">
                                  <p:stCondLst>
                                    <p:cond delay="250"/>
                                  </p:stCondLst>
                                  <p:childTnLst>
                                    <p:animEffect transition="out" filter="fade">
                                      <p:cBhvr>
                                        <p:cTn id="126" dur="500"/>
                                        <p:tgtEl>
                                          <p:spTgt spid="26"/>
                                        </p:tgtEl>
                                      </p:cBhvr>
                                    </p:animEffect>
                                    <p:set>
                                      <p:cBhvr>
                                        <p:cTn id="127" dur="1" fill="hold">
                                          <p:stCondLst>
                                            <p:cond delay="499"/>
                                          </p:stCondLst>
                                        </p:cTn>
                                        <p:tgtEl>
                                          <p:spTgt spid="26"/>
                                        </p:tgtEl>
                                        <p:attrNameLst>
                                          <p:attrName>style.visibility</p:attrName>
                                        </p:attrNameLst>
                                      </p:cBhvr>
                                      <p:to>
                                        <p:strVal val="hidden"/>
                                      </p:to>
                                    </p:set>
                                  </p:childTnLst>
                                </p:cTn>
                              </p:par>
                              <p:par>
                                <p:cTn id="128" presetID="10" presetClass="exit" presetSubtype="0" fill="hold" grpId="1" nodeType="withEffect">
                                  <p:stCondLst>
                                    <p:cond delay="250"/>
                                  </p:stCondLst>
                                  <p:childTnLst>
                                    <p:animEffect transition="out" filter="fade">
                                      <p:cBhvr>
                                        <p:cTn id="129" dur="500"/>
                                        <p:tgtEl>
                                          <p:spTgt spid="12"/>
                                        </p:tgtEl>
                                      </p:cBhvr>
                                    </p:animEffect>
                                    <p:set>
                                      <p:cBhvr>
                                        <p:cTn id="130" dur="1" fill="hold">
                                          <p:stCondLst>
                                            <p:cond delay="499"/>
                                          </p:stCondLst>
                                        </p:cTn>
                                        <p:tgtEl>
                                          <p:spTgt spid="12"/>
                                        </p:tgtEl>
                                        <p:attrNameLst>
                                          <p:attrName>style.visibility</p:attrName>
                                        </p:attrNameLst>
                                      </p:cBhvr>
                                      <p:to>
                                        <p:strVal val="hidden"/>
                                      </p:to>
                                    </p:set>
                                  </p:childTnLst>
                                </p:cTn>
                              </p:par>
                              <p:par>
                                <p:cTn id="131" presetID="10" presetClass="exit" presetSubtype="0" fill="hold" grpId="1" nodeType="withEffect">
                                  <p:stCondLst>
                                    <p:cond delay="250"/>
                                  </p:stCondLst>
                                  <p:childTnLst>
                                    <p:animEffect transition="out" filter="fade">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nodeType="withEffect">
                                  <p:stCondLst>
                                    <p:cond delay="250"/>
                                  </p:stCondLst>
                                  <p:childTnLst>
                                    <p:animEffect transition="out" filter="fade">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par>
                                <p:cTn id="137" presetID="10" presetClass="exit" presetSubtype="0" fill="hold" nodeType="withEffect">
                                  <p:stCondLst>
                                    <p:cond delay="250"/>
                                  </p:stCondLst>
                                  <p:childTnLst>
                                    <p:animEffect transition="out" filter="fade">
                                      <p:cBhvr>
                                        <p:cTn id="138" dur="500"/>
                                        <p:tgtEl>
                                          <p:spTgt spid="43"/>
                                        </p:tgtEl>
                                      </p:cBhvr>
                                    </p:animEffect>
                                    <p:set>
                                      <p:cBhvr>
                                        <p:cTn id="139" dur="1" fill="hold">
                                          <p:stCondLst>
                                            <p:cond delay="499"/>
                                          </p:stCondLst>
                                        </p:cTn>
                                        <p:tgtEl>
                                          <p:spTgt spid="43"/>
                                        </p:tgtEl>
                                        <p:attrNameLst>
                                          <p:attrName>style.visibility</p:attrName>
                                        </p:attrNameLst>
                                      </p:cBhvr>
                                      <p:to>
                                        <p:strVal val="hidden"/>
                                      </p:to>
                                    </p:set>
                                  </p:childTnLst>
                                </p:cTn>
                              </p:par>
                              <p:par>
                                <p:cTn id="140" presetID="10" presetClass="exit" presetSubtype="0" fill="hold" nodeType="withEffect">
                                  <p:stCondLst>
                                    <p:cond delay="250"/>
                                  </p:stCondLst>
                                  <p:childTnLst>
                                    <p:animEffect transition="out" filter="fade">
                                      <p:cBhvr>
                                        <p:cTn id="141" dur="500"/>
                                        <p:tgtEl>
                                          <p:spTgt spid="34"/>
                                        </p:tgtEl>
                                      </p:cBhvr>
                                    </p:animEffect>
                                    <p:set>
                                      <p:cBhvr>
                                        <p:cTn id="142" dur="1" fill="hold">
                                          <p:stCondLst>
                                            <p:cond delay="499"/>
                                          </p:stCondLst>
                                        </p:cTn>
                                        <p:tgtEl>
                                          <p:spTgt spid="34"/>
                                        </p:tgtEl>
                                        <p:attrNameLst>
                                          <p:attrName>style.visibility</p:attrName>
                                        </p:attrNameLst>
                                      </p:cBhvr>
                                      <p:to>
                                        <p:strVal val="hidden"/>
                                      </p:to>
                                    </p:set>
                                  </p:childTnLst>
                                </p:cTn>
                              </p:par>
                              <p:par>
                                <p:cTn id="143" presetID="10" presetClass="exit" presetSubtype="0" fill="hold" nodeType="withEffect">
                                  <p:stCondLst>
                                    <p:cond delay="250"/>
                                  </p:stCondLst>
                                  <p:childTnLst>
                                    <p:animEffect transition="out" filter="fade">
                                      <p:cBhvr>
                                        <p:cTn id="144" dur="500"/>
                                        <p:tgtEl>
                                          <p:spTgt spid="31"/>
                                        </p:tgtEl>
                                      </p:cBhvr>
                                    </p:animEffect>
                                    <p:set>
                                      <p:cBhvr>
                                        <p:cTn id="145" dur="1" fill="hold">
                                          <p:stCondLst>
                                            <p:cond delay="499"/>
                                          </p:stCondLst>
                                        </p:cTn>
                                        <p:tgtEl>
                                          <p:spTgt spid="31"/>
                                        </p:tgtEl>
                                        <p:attrNameLst>
                                          <p:attrName>style.visibility</p:attrName>
                                        </p:attrNameLst>
                                      </p:cBhvr>
                                      <p:to>
                                        <p:strVal val="hidden"/>
                                      </p:to>
                                    </p:set>
                                  </p:childTnLst>
                                </p:cTn>
                              </p:par>
                              <p:par>
                                <p:cTn id="146" presetID="10" presetClass="exit" presetSubtype="0" fill="hold" grpId="1" nodeType="withEffect">
                                  <p:stCondLst>
                                    <p:cond delay="250"/>
                                  </p:stCondLst>
                                  <p:childTnLst>
                                    <p:animEffect transition="out" filter="fade">
                                      <p:cBhvr>
                                        <p:cTn id="147" dur="500"/>
                                        <p:tgtEl>
                                          <p:spTgt spid="117"/>
                                        </p:tgtEl>
                                      </p:cBhvr>
                                    </p:animEffect>
                                    <p:set>
                                      <p:cBhvr>
                                        <p:cTn id="148" dur="1" fill="hold">
                                          <p:stCondLst>
                                            <p:cond delay="499"/>
                                          </p:stCondLst>
                                        </p:cTn>
                                        <p:tgtEl>
                                          <p:spTgt spid="117"/>
                                        </p:tgtEl>
                                        <p:attrNameLst>
                                          <p:attrName>style.visibility</p:attrName>
                                        </p:attrNameLst>
                                      </p:cBhvr>
                                      <p:to>
                                        <p:strVal val="hidden"/>
                                      </p:to>
                                    </p:set>
                                  </p:childTnLst>
                                </p:cTn>
                              </p:par>
                              <p:par>
                                <p:cTn id="149" presetID="10" presetClass="exit" presetSubtype="0" fill="hold" grpId="1" nodeType="withEffect">
                                  <p:stCondLst>
                                    <p:cond delay="250"/>
                                  </p:stCondLst>
                                  <p:childTnLst>
                                    <p:animEffect transition="out" filter="fade">
                                      <p:cBhvr>
                                        <p:cTn id="150" dur="500"/>
                                        <p:tgtEl>
                                          <p:spTgt spid="141"/>
                                        </p:tgtEl>
                                      </p:cBhvr>
                                    </p:animEffect>
                                    <p:set>
                                      <p:cBhvr>
                                        <p:cTn id="151" dur="1" fill="hold">
                                          <p:stCondLst>
                                            <p:cond delay="499"/>
                                          </p:stCondLst>
                                        </p:cTn>
                                        <p:tgtEl>
                                          <p:spTgt spid="141"/>
                                        </p:tgtEl>
                                        <p:attrNameLst>
                                          <p:attrName>style.visibility</p:attrName>
                                        </p:attrNameLst>
                                      </p:cBhvr>
                                      <p:to>
                                        <p:strVal val="hidden"/>
                                      </p:to>
                                    </p:set>
                                  </p:childTnLst>
                                </p:cTn>
                              </p:par>
                              <p:par>
                                <p:cTn id="152" presetID="10" presetClass="exit" presetSubtype="0" fill="hold" grpId="1" nodeType="withEffect">
                                  <p:stCondLst>
                                    <p:cond delay="250"/>
                                  </p:stCondLst>
                                  <p:childTnLst>
                                    <p:animEffect transition="out" filter="fade">
                                      <p:cBhvr>
                                        <p:cTn id="153" dur="500"/>
                                        <p:tgtEl>
                                          <p:spTgt spid="14"/>
                                        </p:tgtEl>
                                      </p:cBhvr>
                                    </p:animEffect>
                                    <p:set>
                                      <p:cBhvr>
                                        <p:cTn id="154" dur="1" fill="hold">
                                          <p:stCondLst>
                                            <p:cond delay="499"/>
                                          </p:stCondLst>
                                        </p:cTn>
                                        <p:tgtEl>
                                          <p:spTgt spid="14"/>
                                        </p:tgtEl>
                                        <p:attrNameLst>
                                          <p:attrName>style.visibility</p:attrName>
                                        </p:attrNameLst>
                                      </p:cBhvr>
                                      <p:to>
                                        <p:strVal val="hidden"/>
                                      </p:to>
                                    </p:set>
                                  </p:childTnLst>
                                </p:cTn>
                              </p:par>
                              <p:par>
                                <p:cTn id="155" presetID="10" presetClass="exit" presetSubtype="0" fill="hold" grpId="1" nodeType="withEffect">
                                  <p:stCondLst>
                                    <p:cond delay="250"/>
                                  </p:stCondLst>
                                  <p:childTnLst>
                                    <p:animEffect transition="out" filter="fade">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nodeType="withEffect">
                                  <p:stCondLst>
                                    <p:cond delay="250"/>
                                  </p:stCondLst>
                                  <p:childTnLst>
                                    <p:animEffect transition="out" filter="fade">
                                      <p:cBhvr>
                                        <p:cTn id="159" dur="500"/>
                                        <p:tgtEl>
                                          <p:spTgt spid="70"/>
                                        </p:tgtEl>
                                      </p:cBhvr>
                                    </p:animEffect>
                                    <p:set>
                                      <p:cBhvr>
                                        <p:cTn id="160" dur="1" fill="hold">
                                          <p:stCondLst>
                                            <p:cond delay="499"/>
                                          </p:stCondLst>
                                        </p:cTn>
                                        <p:tgtEl>
                                          <p:spTgt spid="70"/>
                                        </p:tgtEl>
                                        <p:attrNameLst>
                                          <p:attrName>style.visibility</p:attrName>
                                        </p:attrNameLst>
                                      </p:cBhvr>
                                      <p:to>
                                        <p:strVal val="hidden"/>
                                      </p:to>
                                    </p:set>
                                  </p:childTnLst>
                                </p:cTn>
                              </p:par>
                              <p:par>
                                <p:cTn id="161" presetID="10" presetClass="exit" presetSubtype="0" fill="hold" nodeType="withEffect">
                                  <p:stCondLst>
                                    <p:cond delay="250"/>
                                  </p:stCondLst>
                                  <p:childTnLst>
                                    <p:animEffect transition="out" filter="fade">
                                      <p:cBhvr>
                                        <p:cTn id="162" dur="500"/>
                                        <p:tgtEl>
                                          <p:spTgt spid="79"/>
                                        </p:tgtEl>
                                      </p:cBhvr>
                                    </p:animEffect>
                                    <p:set>
                                      <p:cBhvr>
                                        <p:cTn id="163" dur="1" fill="hold">
                                          <p:stCondLst>
                                            <p:cond delay="499"/>
                                          </p:stCondLst>
                                        </p:cTn>
                                        <p:tgtEl>
                                          <p:spTgt spid="79"/>
                                        </p:tgtEl>
                                        <p:attrNameLst>
                                          <p:attrName>style.visibility</p:attrName>
                                        </p:attrNameLst>
                                      </p:cBhvr>
                                      <p:to>
                                        <p:strVal val="hidden"/>
                                      </p:to>
                                    </p:set>
                                  </p:childTnLst>
                                </p:cTn>
                              </p:par>
                              <p:par>
                                <p:cTn id="164" presetID="10" presetClass="exit" presetSubtype="0" fill="hold" nodeType="withEffect">
                                  <p:stCondLst>
                                    <p:cond delay="250"/>
                                  </p:stCondLst>
                                  <p:childTnLst>
                                    <p:animEffect transition="out" filter="fade">
                                      <p:cBhvr>
                                        <p:cTn id="165" dur="500"/>
                                        <p:tgtEl>
                                          <p:spTgt spid="63"/>
                                        </p:tgtEl>
                                      </p:cBhvr>
                                    </p:animEffect>
                                    <p:set>
                                      <p:cBhvr>
                                        <p:cTn id="166" dur="1" fill="hold">
                                          <p:stCondLst>
                                            <p:cond delay="499"/>
                                          </p:stCondLst>
                                        </p:cTn>
                                        <p:tgtEl>
                                          <p:spTgt spid="63"/>
                                        </p:tgtEl>
                                        <p:attrNameLst>
                                          <p:attrName>style.visibility</p:attrName>
                                        </p:attrNameLst>
                                      </p:cBhvr>
                                      <p:to>
                                        <p:strVal val="hidden"/>
                                      </p:to>
                                    </p:set>
                                  </p:childTnLst>
                                </p:cTn>
                              </p:par>
                              <p:par>
                                <p:cTn id="167" presetID="10" presetClass="exit" presetSubtype="0" fill="hold" nodeType="withEffect">
                                  <p:stCondLst>
                                    <p:cond delay="250"/>
                                  </p:stCondLst>
                                  <p:childTnLst>
                                    <p:animEffect transition="out" filter="fade">
                                      <p:cBhvr>
                                        <p:cTn id="168" dur="500"/>
                                        <p:tgtEl>
                                          <p:spTgt spid="58"/>
                                        </p:tgtEl>
                                      </p:cBhvr>
                                    </p:animEffect>
                                    <p:set>
                                      <p:cBhvr>
                                        <p:cTn id="169" dur="1" fill="hold">
                                          <p:stCondLst>
                                            <p:cond delay="499"/>
                                          </p:stCondLst>
                                        </p:cTn>
                                        <p:tgtEl>
                                          <p:spTgt spid="58"/>
                                        </p:tgtEl>
                                        <p:attrNameLst>
                                          <p:attrName>style.visibility</p:attrName>
                                        </p:attrNameLst>
                                      </p:cBhvr>
                                      <p:to>
                                        <p:strVal val="hidden"/>
                                      </p:to>
                                    </p:set>
                                  </p:childTnLst>
                                </p:cTn>
                              </p:par>
                              <p:par>
                                <p:cTn id="170" presetID="10" presetClass="exit" presetSubtype="0" fill="hold" grpId="1" nodeType="withEffect">
                                  <p:stCondLst>
                                    <p:cond delay="250"/>
                                  </p:stCondLst>
                                  <p:childTnLst>
                                    <p:animEffect transition="out" filter="fade">
                                      <p:cBhvr>
                                        <p:cTn id="171" dur="500"/>
                                        <p:tgtEl>
                                          <p:spTgt spid="133"/>
                                        </p:tgtEl>
                                      </p:cBhvr>
                                    </p:animEffect>
                                    <p:set>
                                      <p:cBhvr>
                                        <p:cTn id="172" dur="1" fill="hold">
                                          <p:stCondLst>
                                            <p:cond delay="499"/>
                                          </p:stCondLst>
                                        </p:cTn>
                                        <p:tgtEl>
                                          <p:spTgt spid="133"/>
                                        </p:tgtEl>
                                        <p:attrNameLst>
                                          <p:attrName>style.visibility</p:attrName>
                                        </p:attrNameLst>
                                      </p:cBhvr>
                                      <p:to>
                                        <p:strVal val="hidden"/>
                                      </p:to>
                                    </p:set>
                                  </p:childTnLst>
                                </p:cTn>
                              </p:par>
                              <p:par>
                                <p:cTn id="173" presetID="10" presetClass="exit" presetSubtype="0" fill="hold" grpId="1" nodeType="withEffect">
                                  <p:stCondLst>
                                    <p:cond delay="250"/>
                                  </p:stCondLst>
                                  <p:childTnLst>
                                    <p:animEffect transition="out" filter="fade">
                                      <p:cBhvr>
                                        <p:cTn id="174" dur="500"/>
                                        <p:tgtEl>
                                          <p:spTgt spid="134"/>
                                        </p:tgtEl>
                                      </p:cBhvr>
                                    </p:animEffect>
                                    <p:set>
                                      <p:cBhvr>
                                        <p:cTn id="175" dur="1" fill="hold">
                                          <p:stCondLst>
                                            <p:cond delay="499"/>
                                          </p:stCondLst>
                                        </p:cTn>
                                        <p:tgtEl>
                                          <p:spTgt spid="134"/>
                                        </p:tgtEl>
                                        <p:attrNameLst>
                                          <p:attrName>style.visibility</p:attrName>
                                        </p:attrNameLst>
                                      </p:cBhvr>
                                      <p:to>
                                        <p:strVal val="hidden"/>
                                      </p:to>
                                    </p:set>
                                  </p:childTnLst>
                                </p:cTn>
                              </p:par>
                              <p:par>
                                <p:cTn id="176" presetID="10" presetClass="exit" presetSubtype="0" fill="hold" grpId="1" nodeType="withEffect">
                                  <p:stCondLst>
                                    <p:cond delay="250"/>
                                  </p:stCondLst>
                                  <p:childTnLst>
                                    <p:animEffect transition="out" filter="fade">
                                      <p:cBhvr>
                                        <p:cTn id="177" dur="500"/>
                                        <p:tgtEl>
                                          <p:spTgt spid="142"/>
                                        </p:tgtEl>
                                      </p:cBhvr>
                                    </p:animEffect>
                                    <p:set>
                                      <p:cBhvr>
                                        <p:cTn id="178" dur="1" fill="hold">
                                          <p:stCondLst>
                                            <p:cond delay="499"/>
                                          </p:stCondLst>
                                        </p:cTn>
                                        <p:tgtEl>
                                          <p:spTgt spid="142"/>
                                        </p:tgtEl>
                                        <p:attrNameLst>
                                          <p:attrName>style.visibility</p:attrName>
                                        </p:attrNameLst>
                                      </p:cBhvr>
                                      <p:to>
                                        <p:strVal val="hidden"/>
                                      </p:to>
                                    </p:set>
                                  </p:childTnLst>
                                </p:cTn>
                              </p:par>
                              <p:par>
                                <p:cTn id="179" presetID="10" presetClass="exit" presetSubtype="0" fill="hold" grpId="1" nodeType="withEffect">
                                  <p:stCondLst>
                                    <p:cond delay="250"/>
                                  </p:stCondLst>
                                  <p:childTnLst>
                                    <p:animEffect transition="out" filter="fade">
                                      <p:cBhvr>
                                        <p:cTn id="180" dur="500"/>
                                        <p:tgtEl>
                                          <p:spTgt spid="143"/>
                                        </p:tgtEl>
                                      </p:cBhvr>
                                    </p:animEffect>
                                    <p:set>
                                      <p:cBhvr>
                                        <p:cTn id="181" dur="1" fill="hold">
                                          <p:stCondLst>
                                            <p:cond delay="499"/>
                                          </p:stCondLst>
                                        </p:cTn>
                                        <p:tgtEl>
                                          <p:spTgt spid="143"/>
                                        </p:tgtEl>
                                        <p:attrNameLst>
                                          <p:attrName>style.visibility</p:attrName>
                                        </p:attrNameLst>
                                      </p:cBhvr>
                                      <p:to>
                                        <p:strVal val="hidden"/>
                                      </p:to>
                                    </p:set>
                                  </p:childTnLst>
                                </p:cTn>
                              </p:par>
                              <p:par>
                                <p:cTn id="182" presetID="10" presetClass="exit" presetSubtype="0" fill="hold" grpId="1" nodeType="withEffect">
                                  <p:stCondLst>
                                    <p:cond delay="250"/>
                                  </p:stCondLst>
                                  <p:childTnLst>
                                    <p:animEffect transition="out" filter="fade">
                                      <p:cBhvr>
                                        <p:cTn id="183" dur="500"/>
                                        <p:tgtEl>
                                          <p:spTgt spid="84"/>
                                        </p:tgtEl>
                                      </p:cBhvr>
                                    </p:animEffect>
                                    <p:set>
                                      <p:cBhvr>
                                        <p:cTn id="184" dur="1" fill="hold">
                                          <p:stCondLst>
                                            <p:cond delay="499"/>
                                          </p:stCondLst>
                                        </p:cTn>
                                        <p:tgtEl>
                                          <p:spTgt spid="84"/>
                                        </p:tgtEl>
                                        <p:attrNameLst>
                                          <p:attrName>style.visibility</p:attrName>
                                        </p:attrNameLst>
                                      </p:cBhvr>
                                      <p:to>
                                        <p:strVal val="hidden"/>
                                      </p:to>
                                    </p:set>
                                  </p:childTnLst>
                                </p:cTn>
                              </p:par>
                              <p:par>
                                <p:cTn id="185" presetID="10" presetClass="exit" presetSubtype="0" fill="hold" grpId="1" nodeType="withEffect">
                                  <p:stCondLst>
                                    <p:cond delay="250"/>
                                  </p:stCondLst>
                                  <p:childTnLst>
                                    <p:animEffect transition="out" filter="fade">
                                      <p:cBhvr>
                                        <p:cTn id="186" dur="500"/>
                                        <p:tgtEl>
                                          <p:spTgt spid="85"/>
                                        </p:tgtEl>
                                      </p:cBhvr>
                                    </p:animEffect>
                                    <p:set>
                                      <p:cBhvr>
                                        <p:cTn id="187" dur="1" fill="hold">
                                          <p:stCondLst>
                                            <p:cond delay="499"/>
                                          </p:stCondLst>
                                        </p:cTn>
                                        <p:tgtEl>
                                          <p:spTgt spid="85"/>
                                        </p:tgtEl>
                                        <p:attrNameLst>
                                          <p:attrName>style.visibility</p:attrName>
                                        </p:attrNameLst>
                                      </p:cBhvr>
                                      <p:to>
                                        <p:strVal val="hidden"/>
                                      </p:to>
                                    </p:set>
                                  </p:childTnLst>
                                </p:cTn>
                              </p:par>
                              <p:par>
                                <p:cTn id="188" presetID="10" presetClass="exit" presetSubtype="0" fill="hold" nodeType="withEffect">
                                  <p:stCondLst>
                                    <p:cond delay="250"/>
                                  </p:stCondLst>
                                  <p:childTnLst>
                                    <p:animEffect transition="out" filter="fade">
                                      <p:cBhvr>
                                        <p:cTn id="189" dur="500"/>
                                        <p:tgtEl>
                                          <p:spTgt spid="41"/>
                                        </p:tgtEl>
                                      </p:cBhvr>
                                    </p:animEffect>
                                    <p:set>
                                      <p:cBhvr>
                                        <p:cTn id="190" dur="1" fill="hold">
                                          <p:stCondLst>
                                            <p:cond delay="499"/>
                                          </p:stCondLst>
                                        </p:cTn>
                                        <p:tgtEl>
                                          <p:spTgt spid="41"/>
                                        </p:tgtEl>
                                        <p:attrNameLst>
                                          <p:attrName>style.visibility</p:attrName>
                                        </p:attrNameLst>
                                      </p:cBhvr>
                                      <p:to>
                                        <p:strVal val="hidden"/>
                                      </p:to>
                                    </p:set>
                                  </p:childTnLst>
                                </p:cTn>
                              </p:par>
                              <p:par>
                                <p:cTn id="191" presetID="10" presetClass="exit" presetSubtype="0" fill="hold" grpId="1" nodeType="withEffect">
                                  <p:stCondLst>
                                    <p:cond delay="250"/>
                                  </p:stCondLst>
                                  <p:childTnLst>
                                    <p:animEffect transition="out" filter="fade">
                                      <p:cBhvr>
                                        <p:cTn id="192" dur="500"/>
                                        <p:tgtEl>
                                          <p:spTgt spid="7"/>
                                        </p:tgtEl>
                                      </p:cBhvr>
                                    </p:animEffect>
                                    <p:set>
                                      <p:cBhvr>
                                        <p:cTn id="193" dur="1" fill="hold">
                                          <p:stCondLst>
                                            <p:cond delay="499"/>
                                          </p:stCondLst>
                                        </p:cTn>
                                        <p:tgtEl>
                                          <p:spTgt spid="7"/>
                                        </p:tgtEl>
                                        <p:attrNameLst>
                                          <p:attrName>style.visibility</p:attrName>
                                        </p:attrNameLst>
                                      </p:cBhvr>
                                      <p:to>
                                        <p:strVal val="hidden"/>
                                      </p:to>
                                    </p:set>
                                  </p:childTnLst>
                                </p:cTn>
                              </p:par>
                              <p:par>
                                <p:cTn id="194" presetID="10" presetClass="exit" presetSubtype="0" fill="hold" grpId="1" nodeType="withEffect">
                                  <p:stCondLst>
                                    <p:cond delay="250"/>
                                  </p:stCondLst>
                                  <p:childTnLst>
                                    <p:animEffect transition="out" filter="fade">
                                      <p:cBhvr>
                                        <p:cTn id="195" dur="500"/>
                                        <p:tgtEl>
                                          <p:spTgt spid="8"/>
                                        </p:tgtEl>
                                      </p:cBhvr>
                                    </p:animEffect>
                                    <p:set>
                                      <p:cBhvr>
                                        <p:cTn id="196" dur="1" fill="hold">
                                          <p:stCondLst>
                                            <p:cond delay="499"/>
                                          </p:stCondLst>
                                        </p:cTn>
                                        <p:tgtEl>
                                          <p:spTgt spid="8"/>
                                        </p:tgtEl>
                                        <p:attrNameLst>
                                          <p:attrName>style.visibility</p:attrName>
                                        </p:attrNameLst>
                                      </p:cBhvr>
                                      <p:to>
                                        <p:strVal val="hidden"/>
                                      </p:to>
                                    </p:set>
                                  </p:childTnLst>
                                </p:cTn>
                              </p:par>
                              <p:par>
                                <p:cTn id="197" presetID="10" presetClass="exit" presetSubtype="0" fill="hold" grpId="1" nodeType="withEffect">
                                  <p:stCondLst>
                                    <p:cond delay="250"/>
                                  </p:stCondLst>
                                  <p:childTnLst>
                                    <p:animEffect transition="out" filter="fade">
                                      <p:cBhvr>
                                        <p:cTn id="198" dur="500"/>
                                        <p:tgtEl>
                                          <p:spTgt spid="9"/>
                                        </p:tgtEl>
                                      </p:cBhvr>
                                    </p:animEffect>
                                    <p:set>
                                      <p:cBhvr>
                                        <p:cTn id="199" dur="1" fill="hold">
                                          <p:stCondLst>
                                            <p:cond delay="499"/>
                                          </p:stCondLst>
                                        </p:cTn>
                                        <p:tgtEl>
                                          <p:spTgt spid="9"/>
                                        </p:tgtEl>
                                        <p:attrNameLst>
                                          <p:attrName>style.visibility</p:attrName>
                                        </p:attrNameLst>
                                      </p:cBhvr>
                                      <p:to>
                                        <p:strVal val="hidden"/>
                                      </p:to>
                                    </p:set>
                                  </p:childTnLst>
                                </p:cTn>
                              </p:par>
                              <p:par>
                                <p:cTn id="200" presetID="10" presetClass="exit" presetSubtype="0" fill="hold" grpId="1" nodeType="withEffect">
                                  <p:stCondLst>
                                    <p:cond delay="250"/>
                                  </p:stCondLst>
                                  <p:childTnLst>
                                    <p:animEffect transition="out" filter="fade">
                                      <p:cBhvr>
                                        <p:cTn id="201" dur="500"/>
                                        <p:tgtEl>
                                          <p:spTgt spid="149"/>
                                        </p:tgtEl>
                                      </p:cBhvr>
                                    </p:animEffect>
                                    <p:set>
                                      <p:cBhvr>
                                        <p:cTn id="202" dur="1" fill="hold">
                                          <p:stCondLst>
                                            <p:cond delay="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84" grpId="0" animBg="1"/>
      <p:bldP spid="84" grpId="1" animBg="1"/>
      <p:bldP spid="85" grpId="0"/>
      <p:bldP spid="85" grpId="1"/>
      <p:bldP spid="117" grpId="0"/>
      <p:bldP spid="117" grpId="1"/>
      <p:bldP spid="133" grpId="0"/>
      <p:bldP spid="133" grpId="1"/>
      <p:bldP spid="134" grpId="0"/>
      <p:bldP spid="134" grpId="1"/>
      <p:bldP spid="141" grpId="0"/>
      <p:bldP spid="141" grpId="1"/>
      <p:bldP spid="142" grpId="0"/>
      <p:bldP spid="142" grpId="1"/>
      <p:bldP spid="143" grpId="0"/>
      <p:bldP spid="143" grpId="1"/>
      <p:bldP spid="149" grpId="0" animBg="1"/>
      <p:bldP spid="149" grpId="1"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DC8F173-3560-4674-B9C2-F378EFD72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451" y="548640"/>
            <a:ext cx="7111549" cy="6309360"/>
          </a:xfrm>
          <a:prstGeom prst="rect">
            <a:avLst/>
          </a:prstGeom>
        </p:spPr>
      </p:pic>
      <p:sp>
        <p:nvSpPr>
          <p:cNvPr id="2" name="Title 1">
            <a:extLst>
              <a:ext uri="{FF2B5EF4-FFF2-40B4-BE49-F238E27FC236}">
                <a16:creationId xmlns:a16="http://schemas.microsoft.com/office/drawing/2014/main" id="{57442B7C-411B-4694-8FE4-D5338E6BACE7}"/>
              </a:ext>
            </a:extLst>
          </p:cNvPr>
          <p:cNvSpPr>
            <a:spLocks noGrp="1"/>
          </p:cNvSpPr>
          <p:nvPr>
            <p:ph type="title"/>
          </p:nvPr>
        </p:nvSpPr>
        <p:spPr>
          <a:xfrm>
            <a:off x="1658168" y="-340998"/>
            <a:ext cx="10515600" cy="1325563"/>
          </a:xfrm>
        </p:spPr>
        <p:txBody>
          <a:bodyPr/>
          <a:lstStyle/>
          <a:p>
            <a:pPr algn="ctr"/>
            <a:r>
              <a:rPr lang="en-US" dirty="0"/>
              <a:t>Random Forest Models</a:t>
            </a:r>
          </a:p>
        </p:txBody>
      </p:sp>
      <p:pic>
        <p:nvPicPr>
          <p:cNvPr id="4" name="Picture 6" descr="Image result for DNA strand">
            <a:extLst>
              <a:ext uri="{FF2B5EF4-FFF2-40B4-BE49-F238E27FC236}">
                <a16:creationId xmlns:a16="http://schemas.microsoft.com/office/drawing/2014/main" id="{A8573175-B357-47ED-8EAA-C6917E8367D7}"/>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flipV="1">
            <a:off x="-2703945" y="2703944"/>
            <a:ext cx="6858000" cy="1450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E95224-BB6E-49B2-B157-B0B4D58CDB09}"/>
              </a:ext>
            </a:extLst>
          </p:cNvPr>
          <p:cNvPicPr>
            <a:picLocks noChangeAspect="1"/>
          </p:cNvPicPr>
          <p:nvPr/>
        </p:nvPicPr>
        <p:blipFill>
          <a:blip r:embed="rId5"/>
          <a:stretch>
            <a:fillRect/>
          </a:stretch>
        </p:blipFill>
        <p:spPr>
          <a:xfrm>
            <a:off x="1658168" y="2103667"/>
            <a:ext cx="3317244" cy="2650665"/>
          </a:xfrm>
          <a:prstGeom prst="rect">
            <a:avLst/>
          </a:prstGeom>
        </p:spPr>
      </p:pic>
      <p:pic>
        <p:nvPicPr>
          <p:cNvPr id="7" name="Picture 6" descr="Image result for DNA strand">
            <a:extLst>
              <a:ext uri="{FF2B5EF4-FFF2-40B4-BE49-F238E27FC236}">
                <a16:creationId xmlns:a16="http://schemas.microsoft.com/office/drawing/2014/main" id="{CC5D74AD-DAA1-45D4-95A9-677B36B9D954}"/>
              </a:ext>
            </a:extLst>
          </p:cNvPr>
          <p:cNvPicPr>
            <a:picLocks noChangeAspect="1" noChangeArrowheads="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1982"/>
          <a:stretch/>
        </p:blipFill>
        <p:spPr bwMode="auto">
          <a:xfrm rot="5400000" flipV="1">
            <a:off x="-2703944" y="2703944"/>
            <a:ext cx="6858001" cy="1450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social media post&#10;&#10;Description generated with very high confidence">
            <a:extLst>
              <a:ext uri="{FF2B5EF4-FFF2-40B4-BE49-F238E27FC236}">
                <a16:creationId xmlns:a16="http://schemas.microsoft.com/office/drawing/2014/main" id="{56FD5D7C-D0CF-4565-A54F-7BA5B58824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0450" y="548640"/>
            <a:ext cx="7111550" cy="6309360"/>
          </a:xfrm>
          <a:prstGeom prst="rect">
            <a:avLst/>
          </a:prstGeom>
        </p:spPr>
      </p:pic>
    </p:spTree>
    <p:extLst>
      <p:ext uri="{BB962C8B-B14F-4D97-AF65-F5344CB8AC3E}">
        <p14:creationId xmlns:p14="http://schemas.microsoft.com/office/powerpoint/2010/main" val="227628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DNA strand">
            <a:extLst>
              <a:ext uri="{FF2B5EF4-FFF2-40B4-BE49-F238E27FC236}">
                <a16:creationId xmlns:a16="http://schemas.microsoft.com/office/drawing/2014/main" id="{A8573175-B357-47ED-8EAA-C6917E8367D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flipV="1">
            <a:off x="-2703945" y="2703944"/>
            <a:ext cx="6858000" cy="14501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43B804-2759-4DDA-A267-BF21CC7F1BB8}"/>
              </a:ext>
            </a:extLst>
          </p:cNvPr>
          <p:cNvSpPr/>
          <p:nvPr/>
        </p:nvSpPr>
        <p:spPr>
          <a:xfrm>
            <a:off x="5691047" y="1075038"/>
            <a:ext cx="4238368" cy="38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mage result for DNA strand">
            <a:extLst>
              <a:ext uri="{FF2B5EF4-FFF2-40B4-BE49-F238E27FC236}">
                <a16:creationId xmlns:a16="http://schemas.microsoft.com/office/drawing/2014/main" id="{A74EA9C5-E17F-4494-B0E5-4913CE7983A3}"/>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1982"/>
          <a:stretch/>
        </p:blipFill>
        <p:spPr bwMode="auto">
          <a:xfrm rot="5400000" flipV="1">
            <a:off x="-2703944" y="2703944"/>
            <a:ext cx="6858001" cy="145011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84A8C30-AA65-4D05-B5B7-C9CE14BDC526}"/>
              </a:ext>
            </a:extLst>
          </p:cNvPr>
          <p:cNvSpPr/>
          <p:nvPr/>
        </p:nvSpPr>
        <p:spPr>
          <a:xfrm>
            <a:off x="5098092" y="801666"/>
            <a:ext cx="3995803" cy="46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map&#10;&#10;Description generated with very high confidence">
            <a:extLst>
              <a:ext uri="{FF2B5EF4-FFF2-40B4-BE49-F238E27FC236}">
                <a16:creationId xmlns:a16="http://schemas.microsoft.com/office/drawing/2014/main" id="{12C87BC7-23B9-45DE-8725-D9D990D89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681" y="457200"/>
            <a:ext cx="7221771" cy="6400800"/>
          </a:xfrm>
          <a:prstGeom prst="rect">
            <a:avLst/>
          </a:prstGeom>
        </p:spPr>
      </p:pic>
      <p:sp>
        <p:nvSpPr>
          <p:cNvPr id="35" name="Rectangle 34">
            <a:extLst>
              <a:ext uri="{FF2B5EF4-FFF2-40B4-BE49-F238E27FC236}">
                <a16:creationId xmlns:a16="http://schemas.microsoft.com/office/drawing/2014/main" id="{FA03F8DB-629F-4D49-9DD3-5BF3F0767C35}"/>
              </a:ext>
            </a:extLst>
          </p:cNvPr>
          <p:cNvSpPr/>
          <p:nvPr/>
        </p:nvSpPr>
        <p:spPr>
          <a:xfrm>
            <a:off x="6801632" y="4797468"/>
            <a:ext cx="2793304" cy="638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close up of a map&#10;&#10;Description generated with very high confidence">
            <a:extLst>
              <a:ext uri="{FF2B5EF4-FFF2-40B4-BE49-F238E27FC236}">
                <a16:creationId xmlns:a16="http://schemas.microsoft.com/office/drawing/2014/main" id="{9678DAE2-30AC-4A8E-9A31-70510FAC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8677" y="457200"/>
            <a:ext cx="7221771" cy="6400800"/>
          </a:xfrm>
          <a:prstGeom prst="rect">
            <a:avLst/>
          </a:prstGeom>
        </p:spPr>
      </p:pic>
      <p:sp>
        <p:nvSpPr>
          <p:cNvPr id="38" name="Rectangle 37">
            <a:extLst>
              <a:ext uri="{FF2B5EF4-FFF2-40B4-BE49-F238E27FC236}">
                <a16:creationId xmlns:a16="http://schemas.microsoft.com/office/drawing/2014/main" id="{7CCE3FBE-FEDF-41F3-9864-1857CA506557}"/>
              </a:ext>
            </a:extLst>
          </p:cNvPr>
          <p:cNvSpPr/>
          <p:nvPr/>
        </p:nvSpPr>
        <p:spPr>
          <a:xfrm>
            <a:off x="6801632" y="5035463"/>
            <a:ext cx="2793304" cy="40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close up of a map&#10;&#10;Description generated with very high confidence">
            <a:extLst>
              <a:ext uri="{FF2B5EF4-FFF2-40B4-BE49-F238E27FC236}">
                <a16:creationId xmlns:a16="http://schemas.microsoft.com/office/drawing/2014/main" id="{0824A2F8-37BD-4E0E-8E9A-A3D25C336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679" y="457200"/>
            <a:ext cx="7221771" cy="6400800"/>
          </a:xfrm>
          <a:prstGeom prst="rect">
            <a:avLst/>
          </a:prstGeom>
        </p:spPr>
      </p:pic>
      <p:sp>
        <p:nvSpPr>
          <p:cNvPr id="41" name="Rectangle 40">
            <a:extLst>
              <a:ext uri="{FF2B5EF4-FFF2-40B4-BE49-F238E27FC236}">
                <a16:creationId xmlns:a16="http://schemas.microsoft.com/office/drawing/2014/main" id="{1D23B6DC-2EF9-4F66-963E-869445B28D0E}"/>
              </a:ext>
            </a:extLst>
          </p:cNvPr>
          <p:cNvSpPr/>
          <p:nvPr/>
        </p:nvSpPr>
        <p:spPr>
          <a:xfrm>
            <a:off x="6801632" y="5235879"/>
            <a:ext cx="2793304" cy="200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close up of a map&#10;&#10;Description generated with very high confidence">
            <a:extLst>
              <a:ext uri="{FF2B5EF4-FFF2-40B4-BE49-F238E27FC236}">
                <a16:creationId xmlns:a16="http://schemas.microsoft.com/office/drawing/2014/main" id="{3C0AFE5B-3D99-4007-99AC-DDAA82481246}"/>
              </a:ext>
            </a:extLst>
          </p:cNvPr>
          <p:cNvPicPr>
            <a:picLocks noChangeAspect="1"/>
          </p:cNvPicPr>
          <p:nvPr/>
        </p:nvPicPr>
        <p:blipFill rotWithShape="1">
          <a:blip r:embed="rId7">
            <a:extLst>
              <a:ext uri="{28A0092B-C50C-407E-A947-70E740481C1C}">
                <a14:useLocalDpi xmlns:a14="http://schemas.microsoft.com/office/drawing/2010/main" val="0"/>
              </a:ext>
            </a:extLst>
          </a:blip>
          <a:srcRect t="12096"/>
          <a:stretch/>
        </p:blipFill>
        <p:spPr>
          <a:xfrm>
            <a:off x="2998677" y="1231434"/>
            <a:ext cx="7221771" cy="5626566"/>
          </a:xfrm>
          <a:prstGeom prst="rect">
            <a:avLst/>
          </a:prstGeom>
        </p:spPr>
      </p:pic>
      <p:sp>
        <p:nvSpPr>
          <p:cNvPr id="44" name="Rectangle 43">
            <a:extLst>
              <a:ext uri="{FF2B5EF4-FFF2-40B4-BE49-F238E27FC236}">
                <a16:creationId xmlns:a16="http://schemas.microsoft.com/office/drawing/2014/main" id="{76B3DDB2-645F-4E54-BDD5-A62325B0188C}"/>
              </a:ext>
            </a:extLst>
          </p:cNvPr>
          <p:cNvSpPr/>
          <p:nvPr/>
        </p:nvSpPr>
        <p:spPr>
          <a:xfrm>
            <a:off x="4747363" y="568652"/>
            <a:ext cx="4734839" cy="8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42B7C-411B-4694-8FE4-D5338E6BACE7}"/>
              </a:ext>
            </a:extLst>
          </p:cNvPr>
          <p:cNvSpPr>
            <a:spLocks noGrp="1"/>
          </p:cNvSpPr>
          <p:nvPr>
            <p:ph type="title"/>
          </p:nvPr>
        </p:nvSpPr>
        <p:spPr>
          <a:xfrm>
            <a:off x="1608404" y="-94129"/>
            <a:ext cx="10515600" cy="1325563"/>
          </a:xfrm>
        </p:spPr>
        <p:txBody>
          <a:bodyPr>
            <a:normAutofit/>
          </a:bodyPr>
          <a:lstStyle/>
          <a:p>
            <a:pPr algn="ctr"/>
            <a:r>
              <a:rPr lang="en-US" sz="3600" dirty="0"/>
              <a:t>What is a reasonable expectation for model performance?</a:t>
            </a:r>
          </a:p>
        </p:txBody>
      </p:sp>
    </p:spTree>
    <p:extLst>
      <p:ext uri="{BB962C8B-B14F-4D97-AF65-F5344CB8AC3E}">
        <p14:creationId xmlns:p14="http://schemas.microsoft.com/office/powerpoint/2010/main" val="1431073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0" nodeType="clickEffect">
                                  <p:stCondLst>
                                    <p:cond delay="0"/>
                                  </p:stCondLst>
                                  <p:childTnLst>
                                    <p:animEffect transition="out" filter="wipe(left)">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0" nodeType="clickEffect">
                                  <p:stCondLst>
                                    <p:cond delay="0"/>
                                  </p:stCondLst>
                                  <p:childTnLst>
                                    <p:animEffect transition="out" filter="wipe(left)">
                                      <p:cBhvr>
                                        <p:cTn id="27" dur="500"/>
                                        <p:tgtEl>
                                          <p:spTgt spid="41"/>
                                        </p:tgtEl>
                                      </p:cBhvr>
                                    </p:animEffect>
                                    <p:set>
                                      <p:cBhvr>
                                        <p:cTn id="28" dur="1" fill="hold">
                                          <p:stCondLst>
                                            <p:cond delay="499"/>
                                          </p:stCondLst>
                                        </p:cTn>
                                        <p:tgtEl>
                                          <p:spTgt spid="41"/>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par>
                          <p:cTn id="32" fill="hold">
                            <p:stCondLst>
                              <p:cond delay="500"/>
                            </p:stCondLst>
                            <p:childTnLst>
                              <p:par>
                                <p:cTn id="33" presetID="1" presetClass="exit" presetSubtype="0" fill="hold" nodeType="after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par>
                          <p:cTn id="35" fill="hold">
                            <p:stCondLst>
                              <p:cond delay="500"/>
                            </p:stCondLst>
                            <p:childTnLst>
                              <p:par>
                                <p:cTn id="36" presetID="1" presetClass="exit" presetSubtype="0" fill="hold" nodeType="afterEffect">
                                  <p:stCondLst>
                                    <p:cond delay="0"/>
                                  </p:stCondLst>
                                  <p:childTnLst>
                                    <p:set>
                                      <p:cBhvr>
                                        <p:cTn id="37" dur="1" fill="hold">
                                          <p:stCondLst>
                                            <p:cond delay="0"/>
                                          </p:stCondLst>
                                        </p:cTn>
                                        <p:tgtEl>
                                          <p:spTgt spid="37"/>
                                        </p:tgtEl>
                                        <p:attrNameLst>
                                          <p:attrName>style.visibility</p:attrName>
                                        </p:attrNameLst>
                                      </p:cBhvr>
                                      <p:to>
                                        <p:strVal val="hidden"/>
                                      </p:to>
                                    </p:set>
                                  </p:childTnLst>
                                </p:cTn>
                              </p:par>
                            </p:childTnLst>
                          </p:cTn>
                        </p:par>
                        <p:par>
                          <p:cTn id="38" fill="hold">
                            <p:stCondLst>
                              <p:cond delay="500"/>
                            </p:stCondLst>
                            <p:childTnLst>
                              <p:par>
                                <p:cTn id="39" presetID="1" presetClass="exit" presetSubtype="0" fill="hold" nodeType="afterEffect">
                                  <p:stCondLst>
                                    <p:cond delay="0"/>
                                  </p:stCondLst>
                                  <p:childTnLst>
                                    <p:set>
                                      <p:cBhvr>
                                        <p:cTn id="4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DNA strand">
            <a:extLst>
              <a:ext uri="{FF2B5EF4-FFF2-40B4-BE49-F238E27FC236}">
                <a16:creationId xmlns:a16="http://schemas.microsoft.com/office/drawing/2014/main" id="{A8573175-B357-47ED-8EAA-C6917E8367D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flipV="1">
            <a:off x="-2703945" y="2703944"/>
            <a:ext cx="6858000" cy="14501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43B804-2759-4DDA-A267-BF21CC7F1BB8}"/>
              </a:ext>
            </a:extLst>
          </p:cNvPr>
          <p:cNvSpPr/>
          <p:nvPr/>
        </p:nvSpPr>
        <p:spPr>
          <a:xfrm>
            <a:off x="5691047" y="1075038"/>
            <a:ext cx="4238368" cy="38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mage result for DNA strand">
            <a:extLst>
              <a:ext uri="{FF2B5EF4-FFF2-40B4-BE49-F238E27FC236}">
                <a16:creationId xmlns:a16="http://schemas.microsoft.com/office/drawing/2014/main" id="{A74EA9C5-E17F-4494-B0E5-4913CE7983A3}"/>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r="1982"/>
          <a:stretch/>
        </p:blipFill>
        <p:spPr bwMode="auto">
          <a:xfrm rot="5400000" flipV="1">
            <a:off x="-2703944" y="2703944"/>
            <a:ext cx="6858001" cy="145011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84A8C30-AA65-4D05-B5B7-C9CE14BDC526}"/>
              </a:ext>
            </a:extLst>
          </p:cNvPr>
          <p:cNvSpPr/>
          <p:nvPr/>
        </p:nvSpPr>
        <p:spPr>
          <a:xfrm>
            <a:off x="5098092" y="801666"/>
            <a:ext cx="3995803" cy="46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A03F8DB-629F-4D49-9DD3-5BF3F0767C35}"/>
              </a:ext>
            </a:extLst>
          </p:cNvPr>
          <p:cNvSpPr/>
          <p:nvPr/>
        </p:nvSpPr>
        <p:spPr>
          <a:xfrm>
            <a:off x="6801632" y="4797468"/>
            <a:ext cx="2793304" cy="638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CCE3FBE-FEDF-41F3-9864-1857CA506557}"/>
              </a:ext>
            </a:extLst>
          </p:cNvPr>
          <p:cNvSpPr/>
          <p:nvPr/>
        </p:nvSpPr>
        <p:spPr>
          <a:xfrm>
            <a:off x="6801632" y="5035463"/>
            <a:ext cx="2793304" cy="40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D23B6DC-2EF9-4F66-963E-869445B28D0E}"/>
              </a:ext>
            </a:extLst>
          </p:cNvPr>
          <p:cNvSpPr/>
          <p:nvPr/>
        </p:nvSpPr>
        <p:spPr>
          <a:xfrm>
            <a:off x="6801632" y="5235879"/>
            <a:ext cx="2793304" cy="200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close up of a map&#10;&#10;Description generated with very high confidence">
            <a:extLst>
              <a:ext uri="{FF2B5EF4-FFF2-40B4-BE49-F238E27FC236}">
                <a16:creationId xmlns:a16="http://schemas.microsoft.com/office/drawing/2014/main" id="{3C0AFE5B-3D99-4007-99AC-DDAA82481246}"/>
              </a:ext>
            </a:extLst>
          </p:cNvPr>
          <p:cNvPicPr>
            <a:picLocks noChangeAspect="1"/>
          </p:cNvPicPr>
          <p:nvPr/>
        </p:nvPicPr>
        <p:blipFill rotWithShape="1">
          <a:blip r:embed="rId4">
            <a:extLst>
              <a:ext uri="{28A0092B-C50C-407E-A947-70E740481C1C}">
                <a14:useLocalDpi xmlns:a14="http://schemas.microsoft.com/office/drawing/2010/main" val="0"/>
              </a:ext>
            </a:extLst>
          </a:blip>
          <a:srcRect t="14291"/>
          <a:stretch/>
        </p:blipFill>
        <p:spPr>
          <a:xfrm>
            <a:off x="7464079" y="2047328"/>
            <a:ext cx="4703954" cy="3573397"/>
          </a:xfrm>
          <a:prstGeom prst="rect">
            <a:avLst/>
          </a:prstGeom>
        </p:spPr>
      </p:pic>
      <p:sp>
        <p:nvSpPr>
          <p:cNvPr id="44" name="Rectangle 43">
            <a:extLst>
              <a:ext uri="{FF2B5EF4-FFF2-40B4-BE49-F238E27FC236}">
                <a16:creationId xmlns:a16="http://schemas.microsoft.com/office/drawing/2014/main" id="{76B3DDB2-645F-4E54-BDD5-A62325B0188C}"/>
              </a:ext>
            </a:extLst>
          </p:cNvPr>
          <p:cNvSpPr/>
          <p:nvPr/>
        </p:nvSpPr>
        <p:spPr>
          <a:xfrm>
            <a:off x="4747363" y="568652"/>
            <a:ext cx="4734839" cy="85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42B7C-411B-4694-8FE4-D5338E6BACE7}"/>
              </a:ext>
            </a:extLst>
          </p:cNvPr>
          <p:cNvSpPr>
            <a:spLocks noGrp="1"/>
          </p:cNvSpPr>
          <p:nvPr>
            <p:ph type="title"/>
          </p:nvPr>
        </p:nvSpPr>
        <p:spPr>
          <a:xfrm>
            <a:off x="1608404" y="-94129"/>
            <a:ext cx="10515600" cy="1325563"/>
          </a:xfrm>
        </p:spPr>
        <p:txBody>
          <a:bodyPr>
            <a:normAutofit/>
          </a:bodyPr>
          <a:lstStyle/>
          <a:p>
            <a:pPr algn="ctr"/>
            <a:r>
              <a:rPr lang="en-US" sz="3600" dirty="0"/>
              <a:t>What is a reasonable expectation for model performance?</a:t>
            </a:r>
          </a:p>
        </p:txBody>
      </p:sp>
      <p:graphicFrame>
        <p:nvGraphicFramePr>
          <p:cNvPr id="15" name="Table 14">
            <a:extLst>
              <a:ext uri="{FF2B5EF4-FFF2-40B4-BE49-F238E27FC236}">
                <a16:creationId xmlns:a16="http://schemas.microsoft.com/office/drawing/2014/main" id="{DB5B12D0-B34F-EA45-97D1-D947419E58FB}"/>
              </a:ext>
            </a:extLst>
          </p:cNvPr>
          <p:cNvGraphicFramePr>
            <a:graphicFrameLocks noGrp="1"/>
          </p:cNvGraphicFramePr>
          <p:nvPr/>
        </p:nvGraphicFramePr>
        <p:xfrm>
          <a:off x="1627320" y="2529995"/>
          <a:ext cx="5505535" cy="2019240"/>
        </p:xfrm>
        <a:graphic>
          <a:graphicData uri="http://schemas.openxmlformats.org/drawingml/2006/table">
            <a:tbl>
              <a:tblPr firstRow="1" bandRow="1">
                <a:tableStyleId>{5940675A-B579-460E-94D1-54222C63F5DA}</a:tableStyleId>
              </a:tblPr>
              <a:tblGrid>
                <a:gridCol w="1457712">
                  <a:extLst>
                    <a:ext uri="{9D8B030D-6E8A-4147-A177-3AD203B41FA5}">
                      <a16:colId xmlns:a16="http://schemas.microsoft.com/office/drawing/2014/main" val="3905526954"/>
                    </a:ext>
                  </a:extLst>
                </a:gridCol>
                <a:gridCol w="2960977">
                  <a:extLst>
                    <a:ext uri="{9D8B030D-6E8A-4147-A177-3AD203B41FA5}">
                      <a16:colId xmlns:a16="http://schemas.microsoft.com/office/drawing/2014/main" val="2368067684"/>
                    </a:ext>
                  </a:extLst>
                </a:gridCol>
                <a:gridCol w="1086846">
                  <a:extLst>
                    <a:ext uri="{9D8B030D-6E8A-4147-A177-3AD203B41FA5}">
                      <a16:colId xmlns:a16="http://schemas.microsoft.com/office/drawing/2014/main" val="2994575714"/>
                    </a:ext>
                  </a:extLst>
                </a:gridCol>
              </a:tblGrid>
              <a:tr h="743931">
                <a:tc>
                  <a:txBody>
                    <a:bodyPr/>
                    <a:lstStyle/>
                    <a:p>
                      <a:pPr algn="ctr"/>
                      <a:r>
                        <a:rPr lang="en-US" sz="1800" dirty="0">
                          <a:latin typeface="Helvetica" pitchFamily="2" charset="0"/>
                        </a:rPr>
                        <a:t>Comparison Group</a:t>
                      </a:r>
                    </a:p>
                  </a:txBody>
                  <a:tcPr anchor="ctr">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Helvetica" pitchFamily="2" charset="0"/>
                        </a:rPr>
                        <a:t>Bobak-Hill</a:t>
                      </a:r>
                    </a:p>
                  </a:txBody>
                  <a:tcPr anchor="ctr">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Helvetica" pitchFamily="2" charset="0"/>
                        </a:rPr>
                        <a:t>Khatri</a:t>
                      </a:r>
                    </a:p>
                  </a:txBody>
                  <a:tcPr anchor="ctr">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0747785"/>
                  </a:ext>
                </a:extLst>
              </a:tr>
              <a:tr h="425103">
                <a:tc>
                  <a:txBody>
                    <a:bodyPr/>
                    <a:lstStyle/>
                    <a:p>
                      <a:pPr algn="ctr"/>
                      <a:r>
                        <a:rPr lang="en-US" sz="1800" dirty="0">
                          <a:latin typeface="Helvetica" pitchFamily="2" charset="0"/>
                        </a:rPr>
                        <a:t>HC</a:t>
                      </a:r>
                    </a:p>
                  </a:txBody>
                  <a:tcPr anchor="ctr">
                    <a:lnL w="12700" cmpd="sng">
                      <a:noFill/>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latin typeface="Helvetica" pitchFamily="2" charset="0"/>
                        </a:rPr>
                        <a:t>0.91</a:t>
                      </a:r>
                    </a:p>
                  </a:txBody>
                  <a:tcPr anchor="ctr">
                    <a:lnL w="12700" cmpd="sng">
                      <a:noFill/>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a:latin typeface="Helvetica" pitchFamily="2" charset="0"/>
                        </a:rPr>
                        <a:t>0.9</a:t>
                      </a:r>
                    </a:p>
                  </a:txBody>
                  <a:tcPr anchor="ctr">
                    <a:lnL w="12700" cmpd="sng">
                      <a:noFill/>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6000231"/>
                  </a:ext>
                </a:extLst>
              </a:tr>
              <a:tr h="425103">
                <a:tc>
                  <a:txBody>
                    <a:bodyPr/>
                    <a:lstStyle/>
                    <a:p>
                      <a:pPr algn="ctr"/>
                      <a:r>
                        <a:rPr lang="en-US" sz="1800" dirty="0">
                          <a:latin typeface="Helvetica" pitchFamily="2" charset="0"/>
                        </a:rPr>
                        <a:t>LTB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Helvetica" pitchFamily="2" charset="0"/>
                        </a:rPr>
                        <a:t>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a:latin typeface="Helvetica" pitchFamily="2" charset="0"/>
                        </a:rPr>
                        <a:t>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9440349"/>
                  </a:ext>
                </a:extLst>
              </a:tr>
              <a:tr h="425103">
                <a:tc>
                  <a:txBody>
                    <a:bodyPr/>
                    <a:lstStyle/>
                    <a:p>
                      <a:pPr algn="ctr"/>
                      <a:r>
                        <a:rPr lang="en-US" sz="1800" dirty="0">
                          <a:latin typeface="Helvetica" pitchFamily="2" charset="0"/>
                        </a:rPr>
                        <a:t>OD</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Helvetica" pitchFamily="2" charset="0"/>
                        </a:rPr>
                        <a:t>0.80</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Helvetica" pitchFamily="2" charset="0"/>
                        </a:rPr>
                        <a:t>0.84</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6687947"/>
                  </a:ext>
                </a:extLst>
              </a:tr>
            </a:tbl>
          </a:graphicData>
        </a:graphic>
      </p:graphicFrame>
      <p:sp>
        <p:nvSpPr>
          <p:cNvPr id="13" name="TextBox 12">
            <a:extLst>
              <a:ext uri="{FF2B5EF4-FFF2-40B4-BE49-F238E27FC236}">
                <a16:creationId xmlns:a16="http://schemas.microsoft.com/office/drawing/2014/main" id="{FF0AC06E-6AC1-1544-9A52-9BDBB1510011}"/>
              </a:ext>
            </a:extLst>
          </p:cNvPr>
          <p:cNvSpPr txBox="1"/>
          <p:nvPr/>
        </p:nvSpPr>
        <p:spPr>
          <a:xfrm>
            <a:off x="5691047" y="6061921"/>
            <a:ext cx="6515100" cy="830997"/>
          </a:xfrm>
          <a:prstGeom prst="rect">
            <a:avLst/>
          </a:prstGeom>
          <a:noFill/>
        </p:spPr>
        <p:txBody>
          <a:bodyPr wrap="square" rtlCol="0">
            <a:spAutoFit/>
          </a:bodyPr>
          <a:lstStyle/>
          <a:p>
            <a:r>
              <a:rPr lang="en-US" sz="1600" dirty="0">
                <a:solidFill>
                  <a:schemeClr val="bg1">
                    <a:lumMod val="50000"/>
                  </a:schemeClr>
                </a:solidFill>
              </a:rPr>
              <a:t>Bobak, et al. </a:t>
            </a:r>
            <a:r>
              <a:rPr lang="en-US" sz="1600" i="1" dirty="0">
                <a:solidFill>
                  <a:schemeClr val="bg1">
                    <a:lumMod val="50000"/>
                  </a:schemeClr>
                </a:solidFill>
              </a:rPr>
              <a:t>Proceedings of the 11th International Joint Conference on Biomedical Engineering Systems and Technologies </a:t>
            </a:r>
            <a:r>
              <a:rPr lang="en-US" sz="1600" dirty="0">
                <a:solidFill>
                  <a:schemeClr val="bg1">
                    <a:lumMod val="50000"/>
                  </a:schemeClr>
                </a:solidFill>
              </a:rPr>
              <a:t>(2018)</a:t>
            </a:r>
          </a:p>
          <a:p>
            <a:r>
              <a:rPr lang="en-US" sz="1600" dirty="0">
                <a:solidFill>
                  <a:schemeClr val="bg1">
                    <a:lumMod val="50000"/>
                  </a:schemeClr>
                </a:solidFill>
              </a:rPr>
              <a:t>Sweeney, et al. </a:t>
            </a:r>
            <a:r>
              <a:rPr lang="en-US" sz="1600" i="1" dirty="0">
                <a:solidFill>
                  <a:schemeClr val="bg1">
                    <a:lumMod val="50000"/>
                  </a:schemeClr>
                </a:solidFill>
              </a:rPr>
              <a:t>Lancet Respir. Med. (2016)</a:t>
            </a:r>
            <a:endParaRPr lang="en-US" sz="1600" dirty="0">
              <a:solidFill>
                <a:schemeClr val="bg1">
                  <a:lumMod val="50000"/>
                </a:schemeClr>
              </a:solidFill>
            </a:endParaRPr>
          </a:p>
        </p:txBody>
      </p:sp>
    </p:spTree>
    <p:extLst>
      <p:ext uri="{BB962C8B-B14F-4D97-AF65-F5344CB8AC3E}">
        <p14:creationId xmlns:p14="http://schemas.microsoft.com/office/powerpoint/2010/main" val="1237492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1A6ACF8-D070-C346-B1D3-D67B77F14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0"/>
            <a:ext cx="9721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88195-DDC3-F34B-9096-41B162EC2F71}"/>
              </a:ext>
            </a:extLst>
          </p:cNvPr>
          <p:cNvPicPr>
            <a:picLocks noChangeAspect="1"/>
          </p:cNvPicPr>
          <p:nvPr/>
        </p:nvPicPr>
        <p:blipFill rotWithShape="1">
          <a:blip r:embed="rId3">
            <a:alphaModFix amt="20000"/>
          </a:blip>
          <a:srcRect t="1634" b="2448"/>
          <a:stretch/>
        </p:blipFill>
        <p:spPr>
          <a:xfrm>
            <a:off x="-90459" y="0"/>
            <a:ext cx="1698542" cy="1743393"/>
          </a:xfrm>
          <a:prstGeom prst="rect">
            <a:avLst/>
          </a:prstGeom>
        </p:spPr>
      </p:pic>
      <p:sp>
        <p:nvSpPr>
          <p:cNvPr id="5" name="TextBox 4">
            <a:extLst>
              <a:ext uri="{FF2B5EF4-FFF2-40B4-BE49-F238E27FC236}">
                <a16:creationId xmlns:a16="http://schemas.microsoft.com/office/drawing/2014/main" id="{17E9784F-195B-4041-A25F-78F677354563}"/>
              </a:ext>
            </a:extLst>
          </p:cNvPr>
          <p:cNvSpPr txBox="1"/>
          <p:nvPr/>
        </p:nvSpPr>
        <p:spPr>
          <a:xfrm>
            <a:off x="1608083" y="548530"/>
            <a:ext cx="10373710" cy="646331"/>
          </a:xfrm>
          <a:prstGeom prst="rect">
            <a:avLst/>
          </a:prstGeom>
          <a:noFill/>
        </p:spPr>
        <p:txBody>
          <a:bodyPr wrap="square" rtlCol="0">
            <a:spAutoFit/>
          </a:bodyPr>
          <a:lstStyle/>
          <a:p>
            <a:r>
              <a:rPr lang="en-US" sz="3600" dirty="0"/>
              <a:t>Support Vector Machine</a:t>
            </a:r>
          </a:p>
        </p:txBody>
      </p:sp>
      <p:sp>
        <p:nvSpPr>
          <p:cNvPr id="3" name="TextBox 2">
            <a:extLst>
              <a:ext uri="{FF2B5EF4-FFF2-40B4-BE49-F238E27FC236}">
                <a16:creationId xmlns:a16="http://schemas.microsoft.com/office/drawing/2014/main" id="{3815AE88-1649-F949-B1A3-11132E55E1D4}"/>
              </a:ext>
            </a:extLst>
          </p:cNvPr>
          <p:cNvSpPr txBox="1"/>
          <p:nvPr/>
        </p:nvSpPr>
        <p:spPr>
          <a:xfrm>
            <a:off x="5318449" y="4376057"/>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31847A8B-1AA7-034F-8871-4C263D59E8BE}"/>
              </a:ext>
            </a:extLst>
          </p:cNvPr>
          <p:cNvSpPr txBox="1"/>
          <p:nvPr/>
        </p:nvSpPr>
        <p:spPr>
          <a:xfrm>
            <a:off x="1044494" y="1451296"/>
            <a:ext cx="10099835" cy="1569660"/>
          </a:xfrm>
          <a:prstGeom prst="rect">
            <a:avLst/>
          </a:prstGeom>
          <a:noFill/>
        </p:spPr>
        <p:txBody>
          <a:bodyPr wrap="square" rtlCol="0">
            <a:spAutoFit/>
          </a:bodyPr>
          <a:lstStyle/>
          <a:p>
            <a:pPr marL="914400" lvl="1" indent="-457200">
              <a:buFont typeface="+mj-lt"/>
              <a:buAutoNum type="arabicPeriod"/>
            </a:pPr>
            <a:r>
              <a:rPr lang="en-US" sz="2400" dirty="0"/>
              <a:t>Plot each data as a point in n-dimensional space</a:t>
            </a:r>
          </a:p>
          <a:p>
            <a:pPr marL="1371600" lvl="2" indent="-457200">
              <a:buFont typeface="Arial" panose="020B0604020202020204" pitchFamily="34" charset="0"/>
              <a:buChar char="•"/>
            </a:pPr>
            <a:r>
              <a:rPr lang="en-US" sz="2400" dirty="0"/>
              <a:t>The value of each feature serves as the co-ordinate</a:t>
            </a:r>
          </a:p>
          <a:p>
            <a:pPr marL="1371600" lvl="2" indent="-457200">
              <a:buFont typeface="Arial" panose="020B0604020202020204" pitchFamily="34" charset="0"/>
              <a:buChar char="•"/>
            </a:pPr>
            <a:r>
              <a:rPr lang="en-US" sz="2400" dirty="0"/>
              <a:t>Support vectors are the co-ordinates of the initial observations</a:t>
            </a:r>
          </a:p>
          <a:p>
            <a:pPr marL="914400" lvl="1" indent="-457200">
              <a:buFont typeface="+mj-lt"/>
              <a:buAutoNum type="arabicPeriod"/>
            </a:pPr>
            <a:r>
              <a:rPr lang="en-US" sz="2400" dirty="0"/>
              <a:t>Find the hyper plane that best separates these co-ordinates</a:t>
            </a:r>
          </a:p>
        </p:txBody>
      </p:sp>
      <p:cxnSp>
        <p:nvCxnSpPr>
          <p:cNvPr id="9" name="Straight Arrow Connector 8">
            <a:extLst>
              <a:ext uri="{FF2B5EF4-FFF2-40B4-BE49-F238E27FC236}">
                <a16:creationId xmlns:a16="http://schemas.microsoft.com/office/drawing/2014/main" id="{F4868085-5F7A-9144-9AB9-9BAD61F0BAB6}"/>
              </a:ext>
            </a:extLst>
          </p:cNvPr>
          <p:cNvCxnSpPr>
            <a:cxnSpLocks/>
          </p:cNvCxnSpPr>
          <p:nvPr/>
        </p:nvCxnSpPr>
        <p:spPr>
          <a:xfrm flipV="1">
            <a:off x="4546834" y="3707935"/>
            <a:ext cx="0" cy="2130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4BDB0D-6F24-6748-B8DD-02BE3369A15D}"/>
              </a:ext>
            </a:extLst>
          </p:cNvPr>
          <p:cNvCxnSpPr/>
          <p:nvPr/>
        </p:nvCxnSpPr>
        <p:spPr>
          <a:xfrm>
            <a:off x="4530056" y="5838738"/>
            <a:ext cx="3263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3C64A91-A4C9-F446-81D8-A1939D70EED0}"/>
              </a:ext>
            </a:extLst>
          </p:cNvPr>
          <p:cNvSpPr/>
          <p:nvPr/>
        </p:nvSpPr>
        <p:spPr>
          <a:xfrm>
            <a:off x="4915950" y="4060272"/>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71EFBE-5333-D34E-B7C6-148201AB67E3}"/>
              </a:ext>
            </a:extLst>
          </p:cNvPr>
          <p:cNvSpPr/>
          <p:nvPr/>
        </p:nvSpPr>
        <p:spPr>
          <a:xfrm>
            <a:off x="4870509" y="4632121"/>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21FF3C9-3C47-FC4A-B7F2-C6676628C9BD}"/>
              </a:ext>
            </a:extLst>
          </p:cNvPr>
          <p:cNvSpPr/>
          <p:nvPr/>
        </p:nvSpPr>
        <p:spPr>
          <a:xfrm>
            <a:off x="4973974" y="5118204"/>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8ADB69-8DC4-B74C-B6ED-A37623C0A54F}"/>
              </a:ext>
            </a:extLst>
          </p:cNvPr>
          <p:cNvSpPr/>
          <p:nvPr/>
        </p:nvSpPr>
        <p:spPr>
          <a:xfrm>
            <a:off x="5213759" y="4632120"/>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99ED90-3214-4A43-963A-E1A1F4A8417B}"/>
              </a:ext>
            </a:extLst>
          </p:cNvPr>
          <p:cNvSpPr/>
          <p:nvPr/>
        </p:nvSpPr>
        <p:spPr>
          <a:xfrm>
            <a:off x="5286463" y="5275276"/>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554AEC2-897B-B141-9D52-705C4742B543}"/>
              </a:ext>
            </a:extLst>
          </p:cNvPr>
          <p:cNvSpPr/>
          <p:nvPr/>
        </p:nvSpPr>
        <p:spPr>
          <a:xfrm>
            <a:off x="4778230" y="4970477"/>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E70AD1D-81D9-6F45-8E82-DAC3FDE9CA75}"/>
              </a:ext>
            </a:extLst>
          </p:cNvPr>
          <p:cNvSpPr/>
          <p:nvPr/>
        </p:nvSpPr>
        <p:spPr>
          <a:xfrm>
            <a:off x="5022210" y="4797545"/>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F83B59-8DA1-2C4E-A112-D4D32C7E316F}"/>
              </a:ext>
            </a:extLst>
          </p:cNvPr>
          <p:cNvSpPr/>
          <p:nvPr/>
        </p:nvSpPr>
        <p:spPr>
          <a:xfrm>
            <a:off x="5068350" y="4212672"/>
            <a:ext cx="92279" cy="7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2650DD-663E-E941-BF6B-EC6B62B30027}"/>
              </a:ext>
            </a:extLst>
          </p:cNvPr>
          <p:cNvSpPr/>
          <p:nvPr/>
        </p:nvSpPr>
        <p:spPr>
          <a:xfrm>
            <a:off x="6016306" y="4191220"/>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9772AA-33F0-9F43-978A-7D278DC524CA}"/>
              </a:ext>
            </a:extLst>
          </p:cNvPr>
          <p:cNvSpPr/>
          <p:nvPr/>
        </p:nvSpPr>
        <p:spPr>
          <a:xfrm>
            <a:off x="6325300" y="3948178"/>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AF604D-A954-8643-AC15-7A488AFF8EF3}"/>
              </a:ext>
            </a:extLst>
          </p:cNvPr>
          <p:cNvSpPr/>
          <p:nvPr/>
        </p:nvSpPr>
        <p:spPr>
          <a:xfrm>
            <a:off x="6108585" y="4601358"/>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2F117E4-FCA5-C048-A8C8-9257C2432727}"/>
              </a:ext>
            </a:extLst>
          </p:cNvPr>
          <p:cNvSpPr/>
          <p:nvPr/>
        </p:nvSpPr>
        <p:spPr>
          <a:xfrm>
            <a:off x="6473506" y="4648420"/>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AE87181-1EDA-B547-8262-61DF1A01B31A}"/>
              </a:ext>
            </a:extLst>
          </p:cNvPr>
          <p:cNvSpPr/>
          <p:nvPr/>
        </p:nvSpPr>
        <p:spPr>
          <a:xfrm>
            <a:off x="6816756" y="4601358"/>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3CC29DF-FCA7-014D-B3B4-08C669A2AAD8}"/>
              </a:ext>
            </a:extLst>
          </p:cNvPr>
          <p:cNvSpPr/>
          <p:nvPr/>
        </p:nvSpPr>
        <p:spPr>
          <a:xfrm>
            <a:off x="6778306" y="4953220"/>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83AC938-DFE2-9148-AEFA-FC773A534602}"/>
              </a:ext>
            </a:extLst>
          </p:cNvPr>
          <p:cNvSpPr/>
          <p:nvPr/>
        </p:nvSpPr>
        <p:spPr>
          <a:xfrm>
            <a:off x="7124669" y="4797545"/>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E2DAF7E-2C69-634C-B9E1-384BC01E7371}"/>
              </a:ext>
            </a:extLst>
          </p:cNvPr>
          <p:cNvSpPr/>
          <p:nvPr/>
        </p:nvSpPr>
        <p:spPr>
          <a:xfrm>
            <a:off x="6441348" y="4939478"/>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F7F2FDB-3A71-B64A-8D1D-036CF109BCC8}"/>
              </a:ext>
            </a:extLst>
          </p:cNvPr>
          <p:cNvSpPr/>
          <p:nvPr/>
        </p:nvSpPr>
        <p:spPr>
          <a:xfrm>
            <a:off x="6852726" y="5267331"/>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6461FE2-F8F1-FB43-BC1D-3BADED77F39E}"/>
              </a:ext>
            </a:extLst>
          </p:cNvPr>
          <p:cNvSpPr/>
          <p:nvPr/>
        </p:nvSpPr>
        <p:spPr>
          <a:xfrm>
            <a:off x="6533627" y="4242473"/>
            <a:ext cx="92279" cy="75501"/>
          </a:xfrm>
          <a:prstGeom prst="ellipse">
            <a:avLst/>
          </a:prstGeom>
          <a:solidFill>
            <a:schemeClr val="tx1">
              <a:lumMod val="6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C7AEFCD-A44B-E343-91CB-6D7A688C8D12}"/>
              </a:ext>
            </a:extLst>
          </p:cNvPr>
          <p:cNvCxnSpPr/>
          <p:nvPr/>
        </p:nvCxnSpPr>
        <p:spPr>
          <a:xfrm>
            <a:off x="5259898" y="3842158"/>
            <a:ext cx="1273729" cy="19126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0F8512A-6516-094F-AE47-077C95AF604F}"/>
              </a:ext>
            </a:extLst>
          </p:cNvPr>
          <p:cNvSpPr txBox="1"/>
          <p:nvPr/>
        </p:nvSpPr>
        <p:spPr>
          <a:xfrm>
            <a:off x="7558481" y="6367244"/>
            <a:ext cx="3758268" cy="430887"/>
          </a:xfrm>
          <a:prstGeom prst="rect">
            <a:avLst/>
          </a:prstGeom>
          <a:noFill/>
        </p:spPr>
        <p:txBody>
          <a:bodyPr wrap="square" rtlCol="0">
            <a:spAutoFit/>
          </a:bodyPr>
          <a:lstStyle/>
          <a:p>
            <a:r>
              <a:rPr lang="en-US" sz="1050" dirty="0"/>
              <a:t>https://www.analyticsvidhya.com/blog/2015/10/understaing-support-vector-machine-example-code/</a:t>
            </a:r>
          </a:p>
        </p:txBody>
      </p:sp>
      <p:sp>
        <p:nvSpPr>
          <p:cNvPr id="31" name="Oval 30">
            <a:extLst>
              <a:ext uri="{FF2B5EF4-FFF2-40B4-BE49-F238E27FC236}">
                <a16:creationId xmlns:a16="http://schemas.microsoft.com/office/drawing/2014/main" id="{553605E6-6AE2-394D-B991-4F270224D5BC}"/>
              </a:ext>
            </a:extLst>
          </p:cNvPr>
          <p:cNvSpPr/>
          <p:nvPr/>
        </p:nvSpPr>
        <p:spPr>
          <a:xfrm>
            <a:off x="5148044" y="5137078"/>
            <a:ext cx="369115" cy="351896"/>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D9C59C-E533-C843-92FB-51B36FA9EA34}"/>
              </a:ext>
            </a:extLst>
          </p:cNvPr>
          <p:cNvSpPr/>
          <p:nvPr/>
        </p:nvSpPr>
        <p:spPr>
          <a:xfrm>
            <a:off x="4777531" y="3925423"/>
            <a:ext cx="369115" cy="351896"/>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8D2D0A-6336-DA49-B35E-C4805EA7EB1D}"/>
              </a:ext>
            </a:extLst>
          </p:cNvPr>
          <p:cNvSpPr/>
          <p:nvPr/>
        </p:nvSpPr>
        <p:spPr>
          <a:xfrm>
            <a:off x="6180591" y="3811469"/>
            <a:ext cx="369115" cy="351896"/>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4DEDEA9-5731-2D4B-AB7E-11AA0348ECDF}"/>
              </a:ext>
            </a:extLst>
          </p:cNvPr>
          <p:cNvSpPr/>
          <p:nvPr/>
        </p:nvSpPr>
        <p:spPr>
          <a:xfrm>
            <a:off x="6714307" y="5129133"/>
            <a:ext cx="369115" cy="351896"/>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2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1000"/>
                                        <p:tgtEl>
                                          <p:spTgt spid="9"/>
                                        </p:tgtEl>
                                      </p:cBhvr>
                                    </p:animEffect>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000"/>
                                        <p:tgtEl>
                                          <p:spTgt spid="10"/>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 fill="hold"/>
                                        <p:tgtEl>
                                          <p:spTgt spid="14"/>
                                        </p:tgtEl>
                                        <p:attrNameLst>
                                          <p:attrName>ppt_w</p:attrName>
                                        </p:attrNameLst>
                                      </p:cBhvr>
                                      <p:tavLst>
                                        <p:tav tm="0">
                                          <p:val>
                                            <p:fltVal val="0"/>
                                          </p:val>
                                        </p:tav>
                                        <p:tav tm="100000">
                                          <p:val>
                                            <p:strVal val="#ppt_w"/>
                                          </p:val>
                                        </p:tav>
                                      </p:tavLst>
                                    </p:anim>
                                    <p:anim calcmode="lin" valueType="num">
                                      <p:cBhvr>
                                        <p:cTn id="30" dur="100" fill="hold"/>
                                        <p:tgtEl>
                                          <p:spTgt spid="14"/>
                                        </p:tgtEl>
                                        <p:attrNameLst>
                                          <p:attrName>ppt_h</p:attrName>
                                        </p:attrNameLst>
                                      </p:cBhvr>
                                      <p:tavLst>
                                        <p:tav tm="0">
                                          <p:val>
                                            <p:fltVal val="0"/>
                                          </p:val>
                                        </p:tav>
                                        <p:tav tm="100000">
                                          <p:val>
                                            <p:strVal val="#ppt_h"/>
                                          </p:val>
                                        </p:tav>
                                      </p:tavLst>
                                    </p:anim>
                                    <p:animEffect transition="in" filter="fade">
                                      <p:cBhvr>
                                        <p:cTn id="31" dur="100"/>
                                        <p:tgtEl>
                                          <p:spTgt spid="14"/>
                                        </p:tgtEl>
                                      </p:cBhvr>
                                    </p:animEffect>
                                  </p:childTnLst>
                                </p:cTn>
                              </p:par>
                              <p:par>
                                <p:cTn id="32" presetID="53" presetClass="entr" presetSubtype="16" fill="hold" grpId="0" nodeType="withEffect">
                                  <p:stCondLst>
                                    <p:cond delay="1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 fill="hold"/>
                                        <p:tgtEl>
                                          <p:spTgt spid="12"/>
                                        </p:tgtEl>
                                        <p:attrNameLst>
                                          <p:attrName>ppt_w</p:attrName>
                                        </p:attrNameLst>
                                      </p:cBhvr>
                                      <p:tavLst>
                                        <p:tav tm="0">
                                          <p:val>
                                            <p:fltVal val="0"/>
                                          </p:val>
                                        </p:tav>
                                        <p:tav tm="100000">
                                          <p:val>
                                            <p:strVal val="#ppt_w"/>
                                          </p:val>
                                        </p:tav>
                                      </p:tavLst>
                                    </p:anim>
                                    <p:anim calcmode="lin" valueType="num">
                                      <p:cBhvr>
                                        <p:cTn id="35" dur="100" fill="hold"/>
                                        <p:tgtEl>
                                          <p:spTgt spid="12"/>
                                        </p:tgtEl>
                                        <p:attrNameLst>
                                          <p:attrName>ppt_h</p:attrName>
                                        </p:attrNameLst>
                                      </p:cBhvr>
                                      <p:tavLst>
                                        <p:tav tm="0">
                                          <p:val>
                                            <p:fltVal val="0"/>
                                          </p:val>
                                        </p:tav>
                                        <p:tav tm="100000">
                                          <p:val>
                                            <p:strVal val="#ppt_h"/>
                                          </p:val>
                                        </p:tav>
                                      </p:tavLst>
                                    </p:anim>
                                    <p:animEffect transition="in" filter="fade">
                                      <p:cBhvr>
                                        <p:cTn id="36" dur="100"/>
                                        <p:tgtEl>
                                          <p:spTgt spid="12"/>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00" fill="hold"/>
                                        <p:tgtEl>
                                          <p:spTgt spid="25"/>
                                        </p:tgtEl>
                                        <p:attrNameLst>
                                          <p:attrName>ppt_w</p:attrName>
                                        </p:attrNameLst>
                                      </p:cBhvr>
                                      <p:tavLst>
                                        <p:tav tm="0">
                                          <p:val>
                                            <p:fltVal val="0"/>
                                          </p:val>
                                        </p:tav>
                                        <p:tav tm="100000">
                                          <p:val>
                                            <p:strVal val="#ppt_w"/>
                                          </p:val>
                                        </p:tav>
                                      </p:tavLst>
                                    </p:anim>
                                    <p:anim calcmode="lin" valueType="num">
                                      <p:cBhvr>
                                        <p:cTn id="40" dur="100" fill="hold"/>
                                        <p:tgtEl>
                                          <p:spTgt spid="25"/>
                                        </p:tgtEl>
                                        <p:attrNameLst>
                                          <p:attrName>ppt_h</p:attrName>
                                        </p:attrNameLst>
                                      </p:cBhvr>
                                      <p:tavLst>
                                        <p:tav tm="0">
                                          <p:val>
                                            <p:fltVal val="0"/>
                                          </p:val>
                                        </p:tav>
                                        <p:tav tm="100000">
                                          <p:val>
                                            <p:strVal val="#ppt_h"/>
                                          </p:val>
                                        </p:tav>
                                      </p:tavLst>
                                    </p:anim>
                                    <p:animEffect transition="in" filter="fade">
                                      <p:cBhvr>
                                        <p:cTn id="41" dur="100"/>
                                        <p:tgtEl>
                                          <p:spTgt spid="25"/>
                                        </p:tgtEl>
                                      </p:cBhvr>
                                    </p:animEffect>
                                  </p:childTnLst>
                                </p:cTn>
                              </p:par>
                              <p:par>
                                <p:cTn id="42" presetID="53" presetClass="entr" presetSubtype="16" fill="hold" grpId="0" nodeType="withEffect">
                                  <p:stCondLst>
                                    <p:cond delay="3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 fill="hold"/>
                                        <p:tgtEl>
                                          <p:spTgt spid="11"/>
                                        </p:tgtEl>
                                        <p:attrNameLst>
                                          <p:attrName>ppt_w</p:attrName>
                                        </p:attrNameLst>
                                      </p:cBhvr>
                                      <p:tavLst>
                                        <p:tav tm="0">
                                          <p:val>
                                            <p:fltVal val="0"/>
                                          </p:val>
                                        </p:tav>
                                        <p:tav tm="100000">
                                          <p:val>
                                            <p:strVal val="#ppt_w"/>
                                          </p:val>
                                        </p:tav>
                                      </p:tavLst>
                                    </p:anim>
                                    <p:anim calcmode="lin" valueType="num">
                                      <p:cBhvr>
                                        <p:cTn id="45" dur="100" fill="hold"/>
                                        <p:tgtEl>
                                          <p:spTgt spid="11"/>
                                        </p:tgtEl>
                                        <p:attrNameLst>
                                          <p:attrName>ppt_h</p:attrName>
                                        </p:attrNameLst>
                                      </p:cBhvr>
                                      <p:tavLst>
                                        <p:tav tm="0">
                                          <p:val>
                                            <p:fltVal val="0"/>
                                          </p:val>
                                        </p:tav>
                                        <p:tav tm="100000">
                                          <p:val>
                                            <p:strVal val="#ppt_h"/>
                                          </p:val>
                                        </p:tav>
                                      </p:tavLst>
                                    </p:anim>
                                    <p:animEffect transition="in" filter="fade">
                                      <p:cBhvr>
                                        <p:cTn id="46" dur="100"/>
                                        <p:tgtEl>
                                          <p:spTgt spid="11"/>
                                        </p:tgtEl>
                                      </p:cBhvr>
                                    </p:animEffect>
                                  </p:childTnLst>
                                </p:cTn>
                              </p:par>
                              <p:par>
                                <p:cTn id="47" presetID="53" presetClass="entr" presetSubtype="16" fill="hold" grpId="0" nodeType="withEffect">
                                  <p:stCondLst>
                                    <p:cond delay="40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 fill="hold"/>
                                        <p:tgtEl>
                                          <p:spTgt spid="15"/>
                                        </p:tgtEl>
                                        <p:attrNameLst>
                                          <p:attrName>ppt_w</p:attrName>
                                        </p:attrNameLst>
                                      </p:cBhvr>
                                      <p:tavLst>
                                        <p:tav tm="0">
                                          <p:val>
                                            <p:fltVal val="0"/>
                                          </p:val>
                                        </p:tav>
                                        <p:tav tm="100000">
                                          <p:val>
                                            <p:strVal val="#ppt_w"/>
                                          </p:val>
                                        </p:tav>
                                      </p:tavLst>
                                    </p:anim>
                                    <p:anim calcmode="lin" valueType="num">
                                      <p:cBhvr>
                                        <p:cTn id="50" dur="100" fill="hold"/>
                                        <p:tgtEl>
                                          <p:spTgt spid="15"/>
                                        </p:tgtEl>
                                        <p:attrNameLst>
                                          <p:attrName>ppt_h</p:attrName>
                                        </p:attrNameLst>
                                      </p:cBhvr>
                                      <p:tavLst>
                                        <p:tav tm="0">
                                          <p:val>
                                            <p:fltVal val="0"/>
                                          </p:val>
                                        </p:tav>
                                        <p:tav tm="100000">
                                          <p:val>
                                            <p:strVal val="#ppt_h"/>
                                          </p:val>
                                        </p:tav>
                                      </p:tavLst>
                                    </p:anim>
                                    <p:animEffect transition="in" filter="fade">
                                      <p:cBhvr>
                                        <p:cTn id="51" dur="100"/>
                                        <p:tgtEl>
                                          <p:spTgt spid="15"/>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100" fill="hold"/>
                                        <p:tgtEl>
                                          <p:spTgt spid="18"/>
                                        </p:tgtEl>
                                        <p:attrNameLst>
                                          <p:attrName>ppt_w</p:attrName>
                                        </p:attrNameLst>
                                      </p:cBhvr>
                                      <p:tavLst>
                                        <p:tav tm="0">
                                          <p:val>
                                            <p:fltVal val="0"/>
                                          </p:val>
                                        </p:tav>
                                        <p:tav tm="100000">
                                          <p:val>
                                            <p:strVal val="#ppt_w"/>
                                          </p:val>
                                        </p:tav>
                                      </p:tavLst>
                                    </p:anim>
                                    <p:anim calcmode="lin" valueType="num">
                                      <p:cBhvr>
                                        <p:cTn id="55" dur="100" fill="hold"/>
                                        <p:tgtEl>
                                          <p:spTgt spid="18"/>
                                        </p:tgtEl>
                                        <p:attrNameLst>
                                          <p:attrName>ppt_h</p:attrName>
                                        </p:attrNameLst>
                                      </p:cBhvr>
                                      <p:tavLst>
                                        <p:tav tm="0">
                                          <p:val>
                                            <p:fltVal val="0"/>
                                          </p:val>
                                        </p:tav>
                                        <p:tav tm="100000">
                                          <p:val>
                                            <p:strVal val="#ppt_h"/>
                                          </p:val>
                                        </p:tav>
                                      </p:tavLst>
                                    </p:anim>
                                    <p:animEffect transition="in" filter="fade">
                                      <p:cBhvr>
                                        <p:cTn id="56" dur="100"/>
                                        <p:tgtEl>
                                          <p:spTgt spid="18"/>
                                        </p:tgtEl>
                                      </p:cBhvr>
                                    </p:animEffect>
                                  </p:childTnLst>
                                </p:cTn>
                              </p:par>
                              <p:par>
                                <p:cTn id="57" presetID="53" presetClass="entr" presetSubtype="16" fill="hold" grpId="0" nodeType="withEffect">
                                  <p:stCondLst>
                                    <p:cond delay="6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100" fill="hold"/>
                                        <p:tgtEl>
                                          <p:spTgt spid="24"/>
                                        </p:tgtEl>
                                        <p:attrNameLst>
                                          <p:attrName>ppt_w</p:attrName>
                                        </p:attrNameLst>
                                      </p:cBhvr>
                                      <p:tavLst>
                                        <p:tav tm="0">
                                          <p:val>
                                            <p:fltVal val="0"/>
                                          </p:val>
                                        </p:tav>
                                        <p:tav tm="100000">
                                          <p:val>
                                            <p:strVal val="#ppt_w"/>
                                          </p:val>
                                        </p:tav>
                                      </p:tavLst>
                                    </p:anim>
                                    <p:anim calcmode="lin" valueType="num">
                                      <p:cBhvr>
                                        <p:cTn id="60" dur="100" fill="hold"/>
                                        <p:tgtEl>
                                          <p:spTgt spid="24"/>
                                        </p:tgtEl>
                                        <p:attrNameLst>
                                          <p:attrName>ppt_h</p:attrName>
                                        </p:attrNameLst>
                                      </p:cBhvr>
                                      <p:tavLst>
                                        <p:tav tm="0">
                                          <p:val>
                                            <p:fltVal val="0"/>
                                          </p:val>
                                        </p:tav>
                                        <p:tav tm="100000">
                                          <p:val>
                                            <p:strVal val="#ppt_h"/>
                                          </p:val>
                                        </p:tav>
                                      </p:tavLst>
                                    </p:anim>
                                    <p:animEffect transition="in" filter="fade">
                                      <p:cBhvr>
                                        <p:cTn id="61" dur="100"/>
                                        <p:tgtEl>
                                          <p:spTgt spid="24"/>
                                        </p:tgtEl>
                                      </p:cBhvr>
                                    </p:animEffect>
                                  </p:childTnLst>
                                </p:cTn>
                              </p:par>
                              <p:par>
                                <p:cTn id="62" presetID="53" presetClass="entr" presetSubtype="16" fill="hold" grpId="0" nodeType="withEffect">
                                  <p:stCondLst>
                                    <p:cond delay="700"/>
                                  </p:stCondLst>
                                  <p:childTnLst>
                                    <p:set>
                                      <p:cBhvr>
                                        <p:cTn id="63" dur="1" fill="hold">
                                          <p:stCondLst>
                                            <p:cond delay="0"/>
                                          </p:stCondLst>
                                        </p:cTn>
                                        <p:tgtEl>
                                          <p:spTgt spid="22"/>
                                        </p:tgtEl>
                                        <p:attrNameLst>
                                          <p:attrName>style.visibility</p:attrName>
                                        </p:attrNameLst>
                                      </p:cBhvr>
                                      <p:to>
                                        <p:strVal val="visible"/>
                                      </p:to>
                                    </p:set>
                                    <p:anim calcmode="lin" valueType="num">
                                      <p:cBhvr>
                                        <p:cTn id="64" dur="100" fill="hold"/>
                                        <p:tgtEl>
                                          <p:spTgt spid="22"/>
                                        </p:tgtEl>
                                        <p:attrNameLst>
                                          <p:attrName>ppt_w</p:attrName>
                                        </p:attrNameLst>
                                      </p:cBhvr>
                                      <p:tavLst>
                                        <p:tav tm="0">
                                          <p:val>
                                            <p:fltVal val="0"/>
                                          </p:val>
                                        </p:tav>
                                        <p:tav tm="100000">
                                          <p:val>
                                            <p:strVal val="#ppt_w"/>
                                          </p:val>
                                        </p:tav>
                                      </p:tavLst>
                                    </p:anim>
                                    <p:anim calcmode="lin" valueType="num">
                                      <p:cBhvr>
                                        <p:cTn id="65" dur="100" fill="hold"/>
                                        <p:tgtEl>
                                          <p:spTgt spid="22"/>
                                        </p:tgtEl>
                                        <p:attrNameLst>
                                          <p:attrName>ppt_h</p:attrName>
                                        </p:attrNameLst>
                                      </p:cBhvr>
                                      <p:tavLst>
                                        <p:tav tm="0">
                                          <p:val>
                                            <p:fltVal val="0"/>
                                          </p:val>
                                        </p:tav>
                                        <p:tav tm="100000">
                                          <p:val>
                                            <p:strVal val="#ppt_h"/>
                                          </p:val>
                                        </p:tav>
                                      </p:tavLst>
                                    </p:anim>
                                    <p:animEffect transition="in" filter="fade">
                                      <p:cBhvr>
                                        <p:cTn id="66" dur="100"/>
                                        <p:tgtEl>
                                          <p:spTgt spid="22"/>
                                        </p:tgtEl>
                                      </p:cBhvr>
                                    </p:animEffect>
                                  </p:childTnLst>
                                </p:cTn>
                              </p:par>
                              <p:par>
                                <p:cTn id="67" presetID="53" presetClass="entr" presetSubtype="16" fill="hold" grpId="0" nodeType="withEffect">
                                  <p:stCondLst>
                                    <p:cond delay="800"/>
                                  </p:stCondLst>
                                  <p:childTnLst>
                                    <p:set>
                                      <p:cBhvr>
                                        <p:cTn id="68" dur="1" fill="hold">
                                          <p:stCondLst>
                                            <p:cond delay="0"/>
                                          </p:stCondLst>
                                        </p:cTn>
                                        <p:tgtEl>
                                          <p:spTgt spid="19"/>
                                        </p:tgtEl>
                                        <p:attrNameLst>
                                          <p:attrName>style.visibility</p:attrName>
                                        </p:attrNameLst>
                                      </p:cBhvr>
                                      <p:to>
                                        <p:strVal val="visible"/>
                                      </p:to>
                                    </p:set>
                                    <p:anim calcmode="lin" valueType="num">
                                      <p:cBhvr>
                                        <p:cTn id="69" dur="100" fill="hold"/>
                                        <p:tgtEl>
                                          <p:spTgt spid="19"/>
                                        </p:tgtEl>
                                        <p:attrNameLst>
                                          <p:attrName>ppt_w</p:attrName>
                                        </p:attrNameLst>
                                      </p:cBhvr>
                                      <p:tavLst>
                                        <p:tav tm="0">
                                          <p:val>
                                            <p:fltVal val="0"/>
                                          </p:val>
                                        </p:tav>
                                        <p:tav tm="100000">
                                          <p:val>
                                            <p:strVal val="#ppt_w"/>
                                          </p:val>
                                        </p:tav>
                                      </p:tavLst>
                                    </p:anim>
                                    <p:anim calcmode="lin" valueType="num">
                                      <p:cBhvr>
                                        <p:cTn id="70" dur="100" fill="hold"/>
                                        <p:tgtEl>
                                          <p:spTgt spid="19"/>
                                        </p:tgtEl>
                                        <p:attrNameLst>
                                          <p:attrName>ppt_h</p:attrName>
                                        </p:attrNameLst>
                                      </p:cBhvr>
                                      <p:tavLst>
                                        <p:tav tm="0">
                                          <p:val>
                                            <p:fltVal val="0"/>
                                          </p:val>
                                        </p:tav>
                                        <p:tav tm="100000">
                                          <p:val>
                                            <p:strVal val="#ppt_h"/>
                                          </p:val>
                                        </p:tav>
                                      </p:tavLst>
                                    </p:anim>
                                    <p:animEffect transition="in" filter="fade">
                                      <p:cBhvr>
                                        <p:cTn id="71" dur="100"/>
                                        <p:tgtEl>
                                          <p:spTgt spid="19"/>
                                        </p:tgtEl>
                                      </p:cBhvr>
                                    </p:animEffect>
                                  </p:childTnLst>
                                </p:cTn>
                              </p:par>
                              <p:par>
                                <p:cTn id="72" presetID="53" presetClass="entr" presetSubtype="16" fill="hold" grpId="0" nodeType="withEffect">
                                  <p:stCondLst>
                                    <p:cond delay="900"/>
                                  </p:stCondLst>
                                  <p:childTnLst>
                                    <p:set>
                                      <p:cBhvr>
                                        <p:cTn id="73" dur="1" fill="hold">
                                          <p:stCondLst>
                                            <p:cond delay="0"/>
                                          </p:stCondLst>
                                        </p:cTn>
                                        <p:tgtEl>
                                          <p:spTgt spid="13"/>
                                        </p:tgtEl>
                                        <p:attrNameLst>
                                          <p:attrName>style.visibility</p:attrName>
                                        </p:attrNameLst>
                                      </p:cBhvr>
                                      <p:to>
                                        <p:strVal val="visible"/>
                                      </p:to>
                                    </p:set>
                                    <p:anim calcmode="lin" valueType="num">
                                      <p:cBhvr>
                                        <p:cTn id="74" dur="100" fill="hold"/>
                                        <p:tgtEl>
                                          <p:spTgt spid="13"/>
                                        </p:tgtEl>
                                        <p:attrNameLst>
                                          <p:attrName>ppt_w</p:attrName>
                                        </p:attrNameLst>
                                      </p:cBhvr>
                                      <p:tavLst>
                                        <p:tav tm="0">
                                          <p:val>
                                            <p:fltVal val="0"/>
                                          </p:val>
                                        </p:tav>
                                        <p:tav tm="100000">
                                          <p:val>
                                            <p:strVal val="#ppt_w"/>
                                          </p:val>
                                        </p:tav>
                                      </p:tavLst>
                                    </p:anim>
                                    <p:anim calcmode="lin" valueType="num">
                                      <p:cBhvr>
                                        <p:cTn id="75" dur="100" fill="hold"/>
                                        <p:tgtEl>
                                          <p:spTgt spid="13"/>
                                        </p:tgtEl>
                                        <p:attrNameLst>
                                          <p:attrName>ppt_h</p:attrName>
                                        </p:attrNameLst>
                                      </p:cBhvr>
                                      <p:tavLst>
                                        <p:tav tm="0">
                                          <p:val>
                                            <p:fltVal val="0"/>
                                          </p:val>
                                        </p:tav>
                                        <p:tav tm="100000">
                                          <p:val>
                                            <p:strVal val="#ppt_h"/>
                                          </p:val>
                                        </p:tav>
                                      </p:tavLst>
                                    </p:anim>
                                    <p:animEffect transition="in" filter="fade">
                                      <p:cBhvr>
                                        <p:cTn id="76" dur="100"/>
                                        <p:tgtEl>
                                          <p:spTgt spid="13"/>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p:cTn id="80" dur="100" fill="hold"/>
                                        <p:tgtEl>
                                          <p:spTgt spid="16"/>
                                        </p:tgtEl>
                                        <p:attrNameLst>
                                          <p:attrName>ppt_w</p:attrName>
                                        </p:attrNameLst>
                                      </p:cBhvr>
                                      <p:tavLst>
                                        <p:tav tm="0">
                                          <p:val>
                                            <p:fltVal val="0"/>
                                          </p:val>
                                        </p:tav>
                                        <p:tav tm="100000">
                                          <p:val>
                                            <p:strVal val="#ppt_w"/>
                                          </p:val>
                                        </p:tav>
                                      </p:tavLst>
                                    </p:anim>
                                    <p:anim calcmode="lin" valueType="num">
                                      <p:cBhvr>
                                        <p:cTn id="81" dur="100" fill="hold"/>
                                        <p:tgtEl>
                                          <p:spTgt spid="16"/>
                                        </p:tgtEl>
                                        <p:attrNameLst>
                                          <p:attrName>ppt_h</p:attrName>
                                        </p:attrNameLst>
                                      </p:cBhvr>
                                      <p:tavLst>
                                        <p:tav tm="0">
                                          <p:val>
                                            <p:fltVal val="0"/>
                                          </p:val>
                                        </p:tav>
                                        <p:tav tm="100000">
                                          <p:val>
                                            <p:strVal val="#ppt_h"/>
                                          </p:val>
                                        </p:tav>
                                      </p:tavLst>
                                    </p:anim>
                                    <p:animEffect transition="in" filter="fade">
                                      <p:cBhvr>
                                        <p:cTn id="82" dur="100"/>
                                        <p:tgtEl>
                                          <p:spTgt spid="16"/>
                                        </p:tgtEl>
                                      </p:cBhvr>
                                    </p:animEffect>
                                  </p:childTnLst>
                                </p:cTn>
                              </p:par>
                            </p:childTnLst>
                          </p:cTn>
                        </p:par>
                        <p:par>
                          <p:cTn id="83" fill="hold">
                            <p:stCondLst>
                              <p:cond delay="2100"/>
                            </p:stCondLst>
                            <p:childTnLst>
                              <p:par>
                                <p:cTn id="84" presetID="53" presetClass="entr" presetSubtype="16"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100" fill="hold"/>
                                        <p:tgtEl>
                                          <p:spTgt spid="17"/>
                                        </p:tgtEl>
                                        <p:attrNameLst>
                                          <p:attrName>ppt_w</p:attrName>
                                        </p:attrNameLst>
                                      </p:cBhvr>
                                      <p:tavLst>
                                        <p:tav tm="0">
                                          <p:val>
                                            <p:fltVal val="0"/>
                                          </p:val>
                                        </p:tav>
                                        <p:tav tm="100000">
                                          <p:val>
                                            <p:strVal val="#ppt_w"/>
                                          </p:val>
                                        </p:tav>
                                      </p:tavLst>
                                    </p:anim>
                                    <p:anim calcmode="lin" valueType="num">
                                      <p:cBhvr>
                                        <p:cTn id="87" dur="100" fill="hold"/>
                                        <p:tgtEl>
                                          <p:spTgt spid="17"/>
                                        </p:tgtEl>
                                        <p:attrNameLst>
                                          <p:attrName>ppt_h</p:attrName>
                                        </p:attrNameLst>
                                      </p:cBhvr>
                                      <p:tavLst>
                                        <p:tav tm="0">
                                          <p:val>
                                            <p:fltVal val="0"/>
                                          </p:val>
                                        </p:tav>
                                        <p:tav tm="100000">
                                          <p:val>
                                            <p:strVal val="#ppt_h"/>
                                          </p:val>
                                        </p:tav>
                                      </p:tavLst>
                                    </p:anim>
                                    <p:animEffect transition="in" filter="fade">
                                      <p:cBhvr>
                                        <p:cTn id="88" dur="100"/>
                                        <p:tgtEl>
                                          <p:spTgt spid="17"/>
                                        </p:tgtEl>
                                      </p:cBhvr>
                                    </p:animEffect>
                                  </p:childTnLst>
                                </p:cTn>
                              </p:par>
                            </p:childTnLst>
                          </p:cTn>
                        </p:par>
                        <p:par>
                          <p:cTn id="89" fill="hold">
                            <p:stCondLst>
                              <p:cond delay="2200"/>
                            </p:stCondLst>
                            <p:childTnLst>
                              <p:par>
                                <p:cTn id="90" presetID="53" presetClass="entr" presetSubtype="16"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100" fill="hold"/>
                                        <p:tgtEl>
                                          <p:spTgt spid="28"/>
                                        </p:tgtEl>
                                        <p:attrNameLst>
                                          <p:attrName>ppt_w</p:attrName>
                                        </p:attrNameLst>
                                      </p:cBhvr>
                                      <p:tavLst>
                                        <p:tav tm="0">
                                          <p:val>
                                            <p:fltVal val="0"/>
                                          </p:val>
                                        </p:tav>
                                        <p:tav tm="100000">
                                          <p:val>
                                            <p:strVal val="#ppt_w"/>
                                          </p:val>
                                        </p:tav>
                                      </p:tavLst>
                                    </p:anim>
                                    <p:anim calcmode="lin" valueType="num">
                                      <p:cBhvr>
                                        <p:cTn id="93" dur="100" fill="hold"/>
                                        <p:tgtEl>
                                          <p:spTgt spid="28"/>
                                        </p:tgtEl>
                                        <p:attrNameLst>
                                          <p:attrName>ppt_h</p:attrName>
                                        </p:attrNameLst>
                                      </p:cBhvr>
                                      <p:tavLst>
                                        <p:tav tm="0">
                                          <p:val>
                                            <p:fltVal val="0"/>
                                          </p:val>
                                        </p:tav>
                                        <p:tav tm="100000">
                                          <p:val>
                                            <p:strVal val="#ppt_h"/>
                                          </p:val>
                                        </p:tav>
                                      </p:tavLst>
                                    </p:anim>
                                    <p:animEffect transition="in" filter="fade">
                                      <p:cBhvr>
                                        <p:cTn id="94" dur="100"/>
                                        <p:tgtEl>
                                          <p:spTgt spid="28"/>
                                        </p:tgtEl>
                                      </p:cBhvr>
                                    </p:animEffect>
                                  </p:childTnLst>
                                </p:cTn>
                              </p:par>
                            </p:childTnLst>
                          </p:cTn>
                        </p:par>
                        <p:par>
                          <p:cTn id="95" fill="hold">
                            <p:stCondLst>
                              <p:cond delay="2300"/>
                            </p:stCondLst>
                            <p:childTnLst>
                              <p:par>
                                <p:cTn id="96" presetID="5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100" fill="hold"/>
                                        <p:tgtEl>
                                          <p:spTgt spid="21"/>
                                        </p:tgtEl>
                                        <p:attrNameLst>
                                          <p:attrName>ppt_w</p:attrName>
                                        </p:attrNameLst>
                                      </p:cBhvr>
                                      <p:tavLst>
                                        <p:tav tm="0">
                                          <p:val>
                                            <p:fltVal val="0"/>
                                          </p:val>
                                        </p:tav>
                                        <p:tav tm="100000">
                                          <p:val>
                                            <p:strVal val="#ppt_w"/>
                                          </p:val>
                                        </p:tav>
                                      </p:tavLst>
                                    </p:anim>
                                    <p:anim calcmode="lin" valueType="num">
                                      <p:cBhvr>
                                        <p:cTn id="99" dur="100" fill="hold"/>
                                        <p:tgtEl>
                                          <p:spTgt spid="21"/>
                                        </p:tgtEl>
                                        <p:attrNameLst>
                                          <p:attrName>ppt_h</p:attrName>
                                        </p:attrNameLst>
                                      </p:cBhvr>
                                      <p:tavLst>
                                        <p:tav tm="0">
                                          <p:val>
                                            <p:fltVal val="0"/>
                                          </p:val>
                                        </p:tav>
                                        <p:tav tm="100000">
                                          <p:val>
                                            <p:strVal val="#ppt_h"/>
                                          </p:val>
                                        </p:tav>
                                      </p:tavLst>
                                    </p:anim>
                                    <p:animEffect transition="in" filter="fade">
                                      <p:cBhvr>
                                        <p:cTn id="100" dur="100"/>
                                        <p:tgtEl>
                                          <p:spTgt spid="21"/>
                                        </p:tgtEl>
                                      </p:cBhvr>
                                    </p:animEffect>
                                  </p:childTnLst>
                                </p:cTn>
                              </p:par>
                            </p:childTnLst>
                          </p:cTn>
                        </p:par>
                        <p:par>
                          <p:cTn id="101" fill="hold">
                            <p:stCondLst>
                              <p:cond delay="2400"/>
                            </p:stCondLst>
                            <p:childTnLst>
                              <p:par>
                                <p:cTn id="102" presetID="53" presetClass="entr" presetSubtype="16" fill="hold" grpId="0" nodeType="after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100" fill="hold"/>
                                        <p:tgtEl>
                                          <p:spTgt spid="23"/>
                                        </p:tgtEl>
                                        <p:attrNameLst>
                                          <p:attrName>ppt_w</p:attrName>
                                        </p:attrNameLst>
                                      </p:cBhvr>
                                      <p:tavLst>
                                        <p:tav tm="0">
                                          <p:val>
                                            <p:fltVal val="0"/>
                                          </p:val>
                                        </p:tav>
                                        <p:tav tm="100000">
                                          <p:val>
                                            <p:strVal val="#ppt_w"/>
                                          </p:val>
                                        </p:tav>
                                      </p:tavLst>
                                    </p:anim>
                                    <p:anim calcmode="lin" valueType="num">
                                      <p:cBhvr>
                                        <p:cTn id="105" dur="100" fill="hold"/>
                                        <p:tgtEl>
                                          <p:spTgt spid="23"/>
                                        </p:tgtEl>
                                        <p:attrNameLst>
                                          <p:attrName>ppt_h</p:attrName>
                                        </p:attrNameLst>
                                      </p:cBhvr>
                                      <p:tavLst>
                                        <p:tav tm="0">
                                          <p:val>
                                            <p:fltVal val="0"/>
                                          </p:val>
                                        </p:tav>
                                        <p:tav tm="100000">
                                          <p:val>
                                            <p:strVal val="#ppt_h"/>
                                          </p:val>
                                        </p:tav>
                                      </p:tavLst>
                                    </p:anim>
                                    <p:animEffect transition="in" filter="fade">
                                      <p:cBhvr>
                                        <p:cTn id="106" dur="100"/>
                                        <p:tgtEl>
                                          <p:spTgt spid="23"/>
                                        </p:tgtEl>
                                      </p:cBhvr>
                                    </p:animEffect>
                                  </p:childTnLst>
                                </p:cTn>
                              </p:par>
                            </p:childTnLst>
                          </p:cTn>
                        </p:par>
                        <p:par>
                          <p:cTn id="107" fill="hold">
                            <p:stCondLst>
                              <p:cond delay="2500"/>
                            </p:stCondLst>
                            <p:childTnLst>
                              <p:par>
                                <p:cTn id="108" presetID="53" presetClass="entr" presetSubtype="16" fill="hold" grpId="0" nodeType="after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100" fill="hold"/>
                                        <p:tgtEl>
                                          <p:spTgt spid="27"/>
                                        </p:tgtEl>
                                        <p:attrNameLst>
                                          <p:attrName>ppt_w</p:attrName>
                                        </p:attrNameLst>
                                      </p:cBhvr>
                                      <p:tavLst>
                                        <p:tav tm="0">
                                          <p:val>
                                            <p:fltVal val="0"/>
                                          </p:val>
                                        </p:tav>
                                        <p:tav tm="100000">
                                          <p:val>
                                            <p:strVal val="#ppt_w"/>
                                          </p:val>
                                        </p:tav>
                                      </p:tavLst>
                                    </p:anim>
                                    <p:anim calcmode="lin" valueType="num">
                                      <p:cBhvr>
                                        <p:cTn id="111" dur="100" fill="hold"/>
                                        <p:tgtEl>
                                          <p:spTgt spid="27"/>
                                        </p:tgtEl>
                                        <p:attrNameLst>
                                          <p:attrName>ppt_h</p:attrName>
                                        </p:attrNameLst>
                                      </p:cBhvr>
                                      <p:tavLst>
                                        <p:tav tm="0">
                                          <p:val>
                                            <p:fltVal val="0"/>
                                          </p:val>
                                        </p:tav>
                                        <p:tav tm="100000">
                                          <p:val>
                                            <p:strVal val="#ppt_h"/>
                                          </p:val>
                                        </p:tav>
                                      </p:tavLst>
                                    </p:anim>
                                    <p:animEffect transition="in" filter="fade">
                                      <p:cBhvr>
                                        <p:cTn id="112" dur="100"/>
                                        <p:tgtEl>
                                          <p:spTgt spid="27"/>
                                        </p:tgtEl>
                                      </p:cBhvr>
                                    </p:animEffect>
                                  </p:childTnLst>
                                </p:cTn>
                              </p:par>
                            </p:childTnLst>
                          </p:cTn>
                        </p:par>
                        <p:par>
                          <p:cTn id="113" fill="hold">
                            <p:stCondLst>
                              <p:cond delay="26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100" fill="hold"/>
                                        <p:tgtEl>
                                          <p:spTgt spid="20"/>
                                        </p:tgtEl>
                                        <p:attrNameLst>
                                          <p:attrName>ppt_w</p:attrName>
                                        </p:attrNameLst>
                                      </p:cBhvr>
                                      <p:tavLst>
                                        <p:tav tm="0">
                                          <p:val>
                                            <p:fltVal val="0"/>
                                          </p:val>
                                        </p:tav>
                                        <p:tav tm="100000">
                                          <p:val>
                                            <p:strVal val="#ppt_w"/>
                                          </p:val>
                                        </p:tav>
                                      </p:tavLst>
                                    </p:anim>
                                    <p:anim calcmode="lin" valueType="num">
                                      <p:cBhvr>
                                        <p:cTn id="117" dur="100" fill="hold"/>
                                        <p:tgtEl>
                                          <p:spTgt spid="20"/>
                                        </p:tgtEl>
                                        <p:attrNameLst>
                                          <p:attrName>ppt_h</p:attrName>
                                        </p:attrNameLst>
                                      </p:cBhvr>
                                      <p:tavLst>
                                        <p:tav tm="0">
                                          <p:val>
                                            <p:fltVal val="0"/>
                                          </p:val>
                                        </p:tav>
                                        <p:tav tm="100000">
                                          <p:val>
                                            <p:strVal val="#ppt_h"/>
                                          </p:val>
                                        </p:tav>
                                      </p:tavLst>
                                    </p:anim>
                                    <p:animEffect transition="in" filter="fade">
                                      <p:cBhvr>
                                        <p:cTn id="118" dur="100"/>
                                        <p:tgtEl>
                                          <p:spTgt spid="20"/>
                                        </p:tgtEl>
                                      </p:cBhvr>
                                    </p:animEffect>
                                  </p:childTnLst>
                                </p:cTn>
                              </p:par>
                            </p:childTnLst>
                          </p:cTn>
                        </p:par>
                        <p:par>
                          <p:cTn id="119" fill="hold">
                            <p:stCondLst>
                              <p:cond delay="2700"/>
                            </p:stCondLst>
                            <p:childTnLst>
                              <p:par>
                                <p:cTn id="120" presetID="53" presetClass="entr" presetSubtype="16" fill="hold" grpId="0" nodeType="after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100" fill="hold"/>
                                        <p:tgtEl>
                                          <p:spTgt spid="26"/>
                                        </p:tgtEl>
                                        <p:attrNameLst>
                                          <p:attrName>ppt_w</p:attrName>
                                        </p:attrNameLst>
                                      </p:cBhvr>
                                      <p:tavLst>
                                        <p:tav tm="0">
                                          <p:val>
                                            <p:fltVal val="0"/>
                                          </p:val>
                                        </p:tav>
                                        <p:tav tm="100000">
                                          <p:val>
                                            <p:strVal val="#ppt_w"/>
                                          </p:val>
                                        </p:tav>
                                      </p:tavLst>
                                    </p:anim>
                                    <p:anim calcmode="lin" valueType="num">
                                      <p:cBhvr>
                                        <p:cTn id="123" dur="100" fill="hold"/>
                                        <p:tgtEl>
                                          <p:spTgt spid="26"/>
                                        </p:tgtEl>
                                        <p:attrNameLst>
                                          <p:attrName>ppt_h</p:attrName>
                                        </p:attrNameLst>
                                      </p:cBhvr>
                                      <p:tavLst>
                                        <p:tav tm="0">
                                          <p:val>
                                            <p:fltVal val="0"/>
                                          </p:val>
                                        </p:tav>
                                        <p:tav tm="100000">
                                          <p:val>
                                            <p:strVal val="#ppt_h"/>
                                          </p:val>
                                        </p:tav>
                                      </p:tavLst>
                                    </p:anim>
                                    <p:animEffect transition="in" filter="fade">
                                      <p:cBhvr>
                                        <p:cTn id="124" dur="100"/>
                                        <p:tgtEl>
                                          <p:spTgt spid="26"/>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8">
                                            <p:txEl>
                                              <p:pRg st="2" end="2"/>
                                            </p:txEl>
                                          </p:spTgt>
                                        </p:tgtEl>
                                        <p:attrNameLst>
                                          <p:attrName>style.visibility</p:attrName>
                                        </p:attrNameLst>
                                      </p:cBhvr>
                                      <p:to>
                                        <p:strVal val="visible"/>
                                      </p:to>
                                    </p:set>
                                    <p:animEffect transition="in" filter="fade">
                                      <p:cBhvr>
                                        <p:cTn id="129" dur="1000"/>
                                        <p:tgtEl>
                                          <p:spTgt spid="8">
                                            <p:txEl>
                                              <p:pRg st="2" end="2"/>
                                            </p:txEl>
                                          </p:spTgt>
                                        </p:tgtEl>
                                      </p:cBhvr>
                                    </p:animEffect>
                                    <p:anim calcmode="lin" valueType="num">
                                      <p:cBhvr>
                                        <p:cTn id="13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3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132" presetID="21" presetClass="entr" presetSubtype="1"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wheel(1)">
                                      <p:cBhvr>
                                        <p:cTn id="134" dur="2000"/>
                                        <p:tgtEl>
                                          <p:spTgt spid="32"/>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heel(1)">
                                      <p:cBhvr>
                                        <p:cTn id="137" dur="2000"/>
                                        <p:tgtEl>
                                          <p:spTgt spid="31"/>
                                        </p:tgtEl>
                                      </p:cBhvr>
                                    </p:animEffect>
                                  </p:childTnLst>
                                </p:cTn>
                              </p:par>
                              <p:par>
                                <p:cTn id="138" presetID="21" presetClass="entr" presetSubtype="1"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wheel(1)">
                                      <p:cBhvr>
                                        <p:cTn id="140" dur="2000"/>
                                        <p:tgtEl>
                                          <p:spTgt spid="34"/>
                                        </p:tgtEl>
                                      </p:cBhvr>
                                    </p:animEffect>
                                  </p:childTnLst>
                                </p:cTn>
                              </p:par>
                              <p:par>
                                <p:cTn id="141" presetID="21" presetClass="entr" presetSubtype="1"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wheel(1)">
                                      <p:cBhvr>
                                        <p:cTn id="143" dur="2000"/>
                                        <p:tgtEl>
                                          <p:spTgt spid="33"/>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8">
                                            <p:txEl>
                                              <p:pRg st="3" end="3"/>
                                            </p:txEl>
                                          </p:spTgt>
                                        </p:tgtEl>
                                        <p:attrNameLst>
                                          <p:attrName>style.visibility</p:attrName>
                                        </p:attrNameLst>
                                      </p:cBhvr>
                                      <p:to>
                                        <p:strVal val="visible"/>
                                      </p:to>
                                    </p:set>
                                    <p:animEffect transition="in" filter="fade">
                                      <p:cBhvr>
                                        <p:cTn id="148" dur="1000"/>
                                        <p:tgtEl>
                                          <p:spTgt spid="8">
                                            <p:txEl>
                                              <p:pRg st="3" end="3"/>
                                            </p:txEl>
                                          </p:spTgt>
                                        </p:tgtEl>
                                      </p:cBhvr>
                                    </p:animEffect>
                                    <p:anim calcmode="lin" valueType="num">
                                      <p:cBhvr>
                                        <p:cTn id="14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50" dur="1000" fill="hold"/>
                                        <p:tgtEl>
                                          <p:spTgt spid="8">
                                            <p:txEl>
                                              <p:pRg st="3" end="3"/>
                                            </p:txEl>
                                          </p:spTgt>
                                        </p:tgtEl>
                                        <p:attrNameLst>
                                          <p:attrName>ppt_y</p:attrName>
                                        </p:attrNameLst>
                                      </p:cBhvr>
                                      <p:tavLst>
                                        <p:tav tm="0">
                                          <p:val>
                                            <p:strVal val="#ppt_y+.1"/>
                                          </p:val>
                                        </p:tav>
                                        <p:tav tm="100000">
                                          <p:val>
                                            <p:strVal val="#ppt_y"/>
                                          </p:val>
                                        </p:tav>
                                      </p:tavLst>
                                    </p:anim>
                                  </p:childTnLst>
                                </p:cTn>
                              </p:par>
                              <p:par>
                                <p:cTn id="151" presetID="22" presetClass="entr" presetSubtype="1" fill="hold" nodeType="withEffect">
                                  <p:stCondLst>
                                    <p:cond delay="0"/>
                                  </p:stCondLst>
                                  <p:childTnLst>
                                    <p:set>
                                      <p:cBhvr>
                                        <p:cTn id="152" dur="1" fill="hold">
                                          <p:stCondLst>
                                            <p:cond delay="0"/>
                                          </p:stCondLst>
                                        </p:cTn>
                                        <p:tgtEl>
                                          <p:spTgt spid="29"/>
                                        </p:tgtEl>
                                        <p:attrNameLst>
                                          <p:attrName>style.visibility</p:attrName>
                                        </p:attrNameLst>
                                      </p:cBhvr>
                                      <p:to>
                                        <p:strVal val="visible"/>
                                      </p:to>
                                    </p:set>
                                    <p:animEffect transition="in" filter="wipe(up)">
                                      <p:cBhvr>
                                        <p:cTn id="15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uiExpand="1" build="p"/>
      <p:bldP spid="11" grpId="0" uiExpand="1" animBg="1"/>
      <p:bldP spid="12" grpId="0" uiExpand="1" animBg="1"/>
      <p:bldP spid="13" grpId="0" uiExpand="1" animBg="1"/>
      <p:bldP spid="14" grpId="0" uiExpand="1" animBg="1"/>
      <p:bldP spid="15" grpId="0" uiExpand="1" animBg="1"/>
      <p:bldP spid="16" grpId="0" uiExpand="1" animBg="1"/>
      <p:bldP spid="17" grpId="0" uiExpand="1" animBg="1"/>
      <p:bldP spid="18" grpId="0" uiExpand="1" animBg="1"/>
      <p:bldP spid="19" grpId="0" uiExpand="1" animBg="1"/>
      <p:bldP spid="20" grpId="0" uiExpand="1" animBg="1"/>
      <p:bldP spid="21" grpId="0" uiExpand="1" animBg="1"/>
      <p:bldP spid="22" grpId="0" uiExpand="1" animBg="1"/>
      <p:bldP spid="23" grpId="0" uiExpand="1" animBg="1"/>
      <p:bldP spid="24" grpId="0" uiExpand="1" animBg="1"/>
      <p:bldP spid="25" grpId="0" uiExpand="1" animBg="1"/>
      <p:bldP spid="26" grpId="0" uiExpand="1" animBg="1"/>
      <p:bldP spid="27" grpId="0" uiExpand="1" animBg="1"/>
      <p:bldP spid="28" grpId="0" uiExpand="1" animBg="1"/>
      <p:bldP spid="31" grpId="0" animBg="1"/>
      <p:bldP spid="32" grpId="0" animBg="1"/>
      <p:bldP spid="33"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FEF5-118A-AE4C-AF73-435B8B61DC7E}"/>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a:solidFill>
                  <a:srgbClr val="3F3F3F"/>
                </a:solidFill>
                <a:latin typeface="+mj-lt"/>
                <a:ea typeface="+mj-ea"/>
                <a:cs typeface="+mj-cs"/>
              </a:rPr>
              <a:t>Classic Regression Models</a:t>
            </a:r>
          </a:p>
        </p:txBody>
      </p:sp>
      <p:sp>
        <p:nvSpPr>
          <p:cNvPr id="3" name="Content Placeholder 2">
            <a:extLst>
              <a:ext uri="{FF2B5EF4-FFF2-40B4-BE49-F238E27FC236}">
                <a16:creationId xmlns:a16="http://schemas.microsoft.com/office/drawing/2014/main" id="{891D2F74-1F60-9045-AEE5-BC74367DA7C0}"/>
              </a:ext>
            </a:extLst>
          </p:cNvPr>
          <p:cNvSpPr>
            <a:spLocks noGrp="1"/>
          </p:cNvSpPr>
          <p:nvPr>
            <p:ph idx="1"/>
          </p:nvPr>
        </p:nvSpPr>
        <p:spPr>
          <a:xfrm>
            <a:off x="1476915" y="2888250"/>
            <a:ext cx="4297351" cy="2959777"/>
          </a:xfrm>
        </p:spPr>
        <p:txBody>
          <a:bodyPr vert="horz" lIns="91440" tIns="45720" rIns="91440" bIns="45720" rtlCol="0" anchor="t">
            <a:normAutofit/>
          </a:bodyPr>
          <a:lstStyle/>
          <a:p>
            <a:r>
              <a:rPr lang="en-US" sz="2400" dirty="0"/>
              <a:t>Simple Linear regression</a:t>
            </a:r>
          </a:p>
          <a:p>
            <a:r>
              <a:rPr lang="en-US" sz="2400" dirty="0"/>
              <a:t>Multivariate regression</a:t>
            </a:r>
          </a:p>
          <a:p>
            <a:r>
              <a:rPr lang="en-US" sz="2400" dirty="0"/>
              <a:t>Generalized Linear regression (logistic, </a:t>
            </a:r>
            <a:r>
              <a:rPr lang="en-US" sz="2400" dirty="0" err="1"/>
              <a:t>poisson</a:t>
            </a:r>
            <a:r>
              <a:rPr lang="en-US" sz="2400" dirty="0"/>
              <a:t>, etc.)</a:t>
            </a:r>
          </a:p>
          <a:p>
            <a:r>
              <a:rPr lang="en-US" sz="2400" dirty="0"/>
              <a:t>Regularization (elastic net, Lasso etc.)</a:t>
            </a:r>
          </a:p>
          <a:p>
            <a:r>
              <a:rPr lang="en-US" sz="2400" dirty="0"/>
              <a:t>Sparse regression, etc.</a:t>
            </a:r>
          </a:p>
        </p:txBody>
      </p:sp>
      <p:sp>
        <p:nvSpPr>
          <p:cNvPr id="4" name="TextBox 3">
            <a:extLst>
              <a:ext uri="{FF2B5EF4-FFF2-40B4-BE49-F238E27FC236}">
                <a16:creationId xmlns:a16="http://schemas.microsoft.com/office/drawing/2014/main" id="{69837948-07E7-E741-905E-68C2669266AB}"/>
              </a:ext>
            </a:extLst>
          </p:cNvPr>
          <p:cNvSpPr txBox="1"/>
          <p:nvPr/>
        </p:nvSpPr>
        <p:spPr>
          <a:xfrm>
            <a:off x="6417731" y="2888250"/>
            <a:ext cx="4292594" cy="2959778"/>
          </a:xfrm>
          <a:prstGeom prst="rect">
            <a:avLst/>
          </a:prstGeom>
        </p:spPr>
        <p:txBody>
          <a:bodyPr vert="horz" lIns="91440" tIns="45720" rIns="91440" bIns="45720" rtlCol="0" anchor="t">
            <a:normAutofit/>
          </a:bodyPr>
          <a:lstStyle/>
          <a:p>
            <a:pPr algn="ctr">
              <a:lnSpc>
                <a:spcPct val="90000"/>
              </a:lnSpc>
              <a:spcAft>
                <a:spcPts val="600"/>
              </a:spcAft>
            </a:pPr>
            <a:r>
              <a:rPr lang="en-US" sz="3200" dirty="0"/>
              <a:t>Note that some regression models are used for classification (logistic, some regularization, etc.)</a:t>
            </a:r>
          </a:p>
        </p:txBody>
      </p:sp>
    </p:spTree>
    <p:extLst>
      <p:ext uri="{BB962C8B-B14F-4D97-AF65-F5344CB8AC3E}">
        <p14:creationId xmlns:p14="http://schemas.microsoft.com/office/powerpoint/2010/main" val="57514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0" y="39599"/>
            <a:ext cx="9972533" cy="1143200"/>
          </a:xfrm>
          <a:prstGeom prst="rect">
            <a:avLst/>
          </a:prstGeom>
        </p:spPr>
        <p:txBody>
          <a:bodyPr spcFirstLastPara="1" vert="horz" wrap="square" lIns="121900" tIns="121900" rIns="121900" bIns="121900" rtlCol="0" anchor="b" anchorCtr="0">
            <a:noAutofit/>
          </a:bodyPr>
          <a:lstStyle/>
          <a:p>
            <a:r>
              <a:rPr lang="en" dirty="0"/>
              <a:t>Pipeline Overview</a:t>
            </a:r>
            <a:endParaRPr dirty="0"/>
          </a:p>
        </p:txBody>
      </p:sp>
      <p:sp>
        <p:nvSpPr>
          <p:cNvPr id="8" name="Rectangle 7">
            <a:extLst>
              <a:ext uri="{FF2B5EF4-FFF2-40B4-BE49-F238E27FC236}">
                <a16:creationId xmlns:a16="http://schemas.microsoft.com/office/drawing/2014/main" id="{4E1A1C61-BDE9-BD47-B0A3-AC827176E1ED}"/>
              </a:ext>
            </a:extLst>
          </p:cNvPr>
          <p:cNvSpPr/>
          <p:nvPr/>
        </p:nvSpPr>
        <p:spPr>
          <a:xfrm>
            <a:off x="218633" y="1412100"/>
            <a:ext cx="2133600" cy="4859856"/>
          </a:xfrm>
          <a:prstGeom prst="rect">
            <a:avLst/>
          </a:prstGeom>
          <a:solidFill>
            <a:srgbClr val="D4ECD6"/>
          </a:solidFill>
          <a:ln>
            <a:solidFill>
              <a:srgbClr val="80C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90" indent="-380990" algn="ctr">
              <a:buFont typeface="Arial" panose="020B0604020202020204" pitchFamily="34" charset="0"/>
              <a:buChar char="•"/>
            </a:pPr>
            <a:endParaRPr lang="en-US" sz="2400"/>
          </a:p>
        </p:txBody>
      </p:sp>
      <p:sp>
        <p:nvSpPr>
          <p:cNvPr id="15" name="Rectangle 14">
            <a:extLst>
              <a:ext uri="{FF2B5EF4-FFF2-40B4-BE49-F238E27FC236}">
                <a16:creationId xmlns:a16="http://schemas.microsoft.com/office/drawing/2014/main" id="{045BAE7A-9B98-2E4B-9197-5F0E7C979EB0}"/>
              </a:ext>
            </a:extLst>
          </p:cNvPr>
          <p:cNvSpPr/>
          <p:nvPr/>
        </p:nvSpPr>
        <p:spPr>
          <a:xfrm>
            <a:off x="2742900" y="1412100"/>
            <a:ext cx="2133600" cy="4859857"/>
          </a:xfrm>
          <a:prstGeom prst="rect">
            <a:avLst/>
          </a:prstGeom>
          <a:solidFill>
            <a:srgbClr val="80C0B7"/>
          </a:solid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43E74D01-ABC3-8A48-B1B1-DF6F416C2A48}"/>
              </a:ext>
            </a:extLst>
          </p:cNvPr>
          <p:cNvSpPr/>
          <p:nvPr/>
        </p:nvSpPr>
        <p:spPr>
          <a:xfrm>
            <a:off x="5273233" y="1412099"/>
            <a:ext cx="3819067" cy="4859863"/>
          </a:xfrm>
          <a:prstGeom prst="rect">
            <a:avLst/>
          </a:prstGeom>
          <a:solidFill>
            <a:srgbClr val="0A87A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BFD283AE-830C-9B40-B17A-1A3223566DBD}"/>
              </a:ext>
            </a:extLst>
          </p:cNvPr>
          <p:cNvSpPr/>
          <p:nvPr/>
        </p:nvSpPr>
        <p:spPr>
          <a:xfrm>
            <a:off x="9479967" y="1412100"/>
            <a:ext cx="2658533" cy="4859856"/>
          </a:xfrm>
          <a:prstGeom prst="rect">
            <a:avLst/>
          </a:prstGeom>
          <a:solidFill>
            <a:srgbClr val="00598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Google Shape;3841;p14">
            <a:extLst>
              <a:ext uri="{FF2B5EF4-FFF2-40B4-BE49-F238E27FC236}">
                <a16:creationId xmlns:a16="http://schemas.microsoft.com/office/drawing/2014/main" id="{F390A65F-52A2-B048-BAC0-F82D7DA2A41E}"/>
              </a:ext>
            </a:extLst>
          </p:cNvPr>
          <p:cNvSpPr txBox="1">
            <a:spLocks/>
          </p:cNvSpPr>
          <p:nvPr/>
        </p:nvSpPr>
        <p:spPr>
          <a:xfrm>
            <a:off x="319725" y="1543746"/>
            <a:ext cx="1889775" cy="114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algn="ctr"/>
            <a:r>
              <a:rPr lang="en-US" sz="2400" dirty="0">
                <a:solidFill>
                  <a:srgbClr val="005980"/>
                </a:solidFill>
              </a:rPr>
              <a:t>Data Simulation or Acquisition</a:t>
            </a:r>
          </a:p>
        </p:txBody>
      </p:sp>
      <p:sp>
        <p:nvSpPr>
          <p:cNvPr id="19" name="Google Shape;3841;p14">
            <a:extLst>
              <a:ext uri="{FF2B5EF4-FFF2-40B4-BE49-F238E27FC236}">
                <a16:creationId xmlns:a16="http://schemas.microsoft.com/office/drawing/2014/main" id="{8A6DCD8A-51D0-AC45-8BCF-AD90A0A439E6}"/>
              </a:ext>
            </a:extLst>
          </p:cNvPr>
          <p:cNvSpPr txBox="1">
            <a:spLocks/>
          </p:cNvSpPr>
          <p:nvPr/>
        </p:nvSpPr>
        <p:spPr>
          <a:xfrm>
            <a:off x="3020500" y="1217452"/>
            <a:ext cx="1557867" cy="114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algn="ctr"/>
            <a:r>
              <a:rPr lang="en-US" sz="2400" dirty="0">
                <a:solidFill>
                  <a:srgbClr val="005980"/>
                </a:solidFill>
              </a:rPr>
              <a:t>Model Selection</a:t>
            </a:r>
          </a:p>
        </p:txBody>
      </p:sp>
      <p:sp>
        <p:nvSpPr>
          <p:cNvPr id="20" name="Google Shape;3841;p14">
            <a:extLst>
              <a:ext uri="{FF2B5EF4-FFF2-40B4-BE49-F238E27FC236}">
                <a16:creationId xmlns:a16="http://schemas.microsoft.com/office/drawing/2014/main" id="{694E4BAB-BF6F-C34C-A2E4-6A2BE6F03B6C}"/>
              </a:ext>
            </a:extLst>
          </p:cNvPr>
          <p:cNvSpPr txBox="1">
            <a:spLocks/>
          </p:cNvSpPr>
          <p:nvPr/>
        </p:nvSpPr>
        <p:spPr>
          <a:xfrm>
            <a:off x="5284700" y="1217452"/>
            <a:ext cx="3980533" cy="114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algn="ctr"/>
            <a:r>
              <a:rPr lang="en-US" sz="2400" dirty="0">
                <a:solidFill>
                  <a:srgbClr val="80C0B7"/>
                </a:solidFill>
              </a:rPr>
              <a:t>Machine </a:t>
            </a:r>
          </a:p>
          <a:p>
            <a:pPr algn="ctr"/>
            <a:r>
              <a:rPr lang="en-US" sz="2400" dirty="0">
                <a:solidFill>
                  <a:srgbClr val="80C0B7"/>
                </a:solidFill>
              </a:rPr>
              <a:t>Learning</a:t>
            </a:r>
          </a:p>
        </p:txBody>
      </p:sp>
      <p:sp>
        <p:nvSpPr>
          <p:cNvPr id="21" name="Google Shape;3841;p14">
            <a:extLst>
              <a:ext uri="{FF2B5EF4-FFF2-40B4-BE49-F238E27FC236}">
                <a16:creationId xmlns:a16="http://schemas.microsoft.com/office/drawing/2014/main" id="{A8F56A59-DD47-314A-B528-1EB31170CCB2}"/>
              </a:ext>
            </a:extLst>
          </p:cNvPr>
          <p:cNvSpPr txBox="1">
            <a:spLocks/>
          </p:cNvSpPr>
          <p:nvPr/>
        </p:nvSpPr>
        <p:spPr>
          <a:xfrm>
            <a:off x="9798633" y="1222269"/>
            <a:ext cx="2339867" cy="114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algn="ctr"/>
            <a:r>
              <a:rPr lang="en-US" sz="2400" dirty="0">
                <a:solidFill>
                  <a:srgbClr val="D4ECD6"/>
                </a:solidFill>
              </a:rPr>
              <a:t>Comparison and analysis</a:t>
            </a:r>
          </a:p>
        </p:txBody>
      </p:sp>
      <p:sp>
        <p:nvSpPr>
          <p:cNvPr id="22" name="Google Shape;3841;p14">
            <a:extLst>
              <a:ext uri="{FF2B5EF4-FFF2-40B4-BE49-F238E27FC236}">
                <a16:creationId xmlns:a16="http://schemas.microsoft.com/office/drawing/2014/main" id="{A7E1A601-8CA3-EE42-974C-0E8F35C3E18F}"/>
              </a:ext>
            </a:extLst>
          </p:cNvPr>
          <p:cNvSpPr txBox="1">
            <a:spLocks/>
          </p:cNvSpPr>
          <p:nvPr/>
        </p:nvSpPr>
        <p:spPr>
          <a:xfrm>
            <a:off x="-3660634" y="4435047"/>
            <a:ext cx="2116067" cy="29042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marL="380990" indent="-380990">
              <a:buClr>
                <a:srgbClr val="0A87A2"/>
              </a:buClr>
              <a:buSzPct val="100000"/>
              <a:buFont typeface="Arial" panose="020B0604020202020204" pitchFamily="34" charset="0"/>
              <a:buChar char="•"/>
            </a:pPr>
            <a:r>
              <a:rPr lang="en-US" sz="2400" dirty="0">
                <a:solidFill>
                  <a:srgbClr val="005980"/>
                </a:solidFill>
              </a:rPr>
              <a:t>RF</a:t>
            </a:r>
          </a:p>
          <a:p>
            <a:pPr marL="380990" indent="-380990">
              <a:buClr>
                <a:srgbClr val="0A87A2"/>
              </a:buClr>
              <a:buSzPct val="100000"/>
              <a:buFont typeface="Arial" panose="020B0604020202020204" pitchFamily="34" charset="0"/>
              <a:buChar char="•"/>
            </a:pPr>
            <a:r>
              <a:rPr lang="en-US" sz="2400" dirty="0">
                <a:solidFill>
                  <a:srgbClr val="005980"/>
                </a:solidFill>
              </a:rPr>
              <a:t>SVM</a:t>
            </a:r>
          </a:p>
          <a:p>
            <a:pPr marL="380990" indent="-380990">
              <a:buClr>
                <a:srgbClr val="0A87A2"/>
              </a:buClr>
              <a:buSzPct val="100000"/>
              <a:buFont typeface="Arial" panose="020B0604020202020204" pitchFamily="34" charset="0"/>
              <a:buChar char="•"/>
            </a:pPr>
            <a:r>
              <a:rPr lang="en-US" sz="2400" dirty="0">
                <a:solidFill>
                  <a:srgbClr val="005980"/>
                </a:solidFill>
              </a:rPr>
              <a:t>KNN</a:t>
            </a:r>
          </a:p>
          <a:p>
            <a:pPr marL="380990" indent="-380990">
              <a:buClr>
                <a:srgbClr val="0A87A2"/>
              </a:buClr>
              <a:buSzPct val="100000"/>
              <a:buFont typeface="Arial" panose="020B0604020202020204" pitchFamily="34" charset="0"/>
              <a:buChar char="•"/>
            </a:pPr>
            <a:r>
              <a:rPr lang="en-US" sz="2400" dirty="0">
                <a:solidFill>
                  <a:srgbClr val="005980"/>
                </a:solidFill>
              </a:rPr>
              <a:t>PLS-DA</a:t>
            </a:r>
          </a:p>
          <a:p>
            <a:pPr marL="380990" indent="-380990">
              <a:buClr>
                <a:srgbClr val="0A87A2"/>
              </a:buClr>
              <a:buSzPct val="100000"/>
              <a:buFont typeface="Arial" panose="020B0604020202020204" pitchFamily="34" charset="0"/>
              <a:buChar char="•"/>
            </a:pPr>
            <a:r>
              <a:rPr lang="en-US" sz="2400" dirty="0">
                <a:solidFill>
                  <a:srgbClr val="005980"/>
                </a:solidFill>
              </a:rPr>
              <a:t>Elastic Net</a:t>
            </a:r>
          </a:p>
        </p:txBody>
      </p:sp>
      <p:sp>
        <p:nvSpPr>
          <p:cNvPr id="23" name="Google Shape;3841;p14">
            <a:extLst>
              <a:ext uri="{FF2B5EF4-FFF2-40B4-BE49-F238E27FC236}">
                <a16:creationId xmlns:a16="http://schemas.microsoft.com/office/drawing/2014/main" id="{1DDFC04A-6BA5-AC45-915C-8173C2FB4CDB}"/>
              </a:ext>
            </a:extLst>
          </p:cNvPr>
          <p:cNvSpPr txBox="1">
            <a:spLocks/>
          </p:cNvSpPr>
          <p:nvPr/>
        </p:nvSpPr>
        <p:spPr>
          <a:xfrm>
            <a:off x="-3892833" y="2396551"/>
            <a:ext cx="2261800" cy="266634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1pPr>
            <a:lvl2pPr marR="0" lvl="1"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2pPr>
            <a:lvl3pPr marR="0" lvl="2"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3pPr>
            <a:lvl4pPr marR="0" lvl="3"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4pPr>
            <a:lvl5pPr marR="0" lvl="4"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5pPr>
            <a:lvl6pPr marR="0" lvl="5"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6pPr>
            <a:lvl7pPr marR="0" lvl="6"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7pPr>
            <a:lvl8pPr marR="0" lvl="7"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8pPr>
            <a:lvl9pPr marR="0" lvl="8" algn="l" rtl="0">
              <a:lnSpc>
                <a:spcPct val="100000"/>
              </a:lnSpc>
              <a:spcBef>
                <a:spcPts val="0"/>
              </a:spcBef>
              <a:spcAft>
                <a:spcPts val="0"/>
              </a:spcAft>
              <a:buClr>
                <a:srgbClr val="0B87A1"/>
              </a:buClr>
              <a:buSzPts val="3600"/>
              <a:buFont typeface="Dosis Light"/>
              <a:buNone/>
              <a:defRPr sz="3600" b="0" i="0" u="none" strike="noStrike" cap="none">
                <a:solidFill>
                  <a:srgbClr val="0B87A1"/>
                </a:solidFill>
                <a:latin typeface="Dosis Light"/>
                <a:ea typeface="Dosis Light"/>
                <a:cs typeface="Dosis Light"/>
                <a:sym typeface="Dosis Light"/>
              </a:defRPr>
            </a:lvl9pPr>
          </a:lstStyle>
          <a:p>
            <a:pPr marL="380990" indent="-380990">
              <a:buClr>
                <a:srgbClr val="005980"/>
              </a:buClr>
              <a:buSzPct val="100000"/>
              <a:buFont typeface="Arial" panose="020B0604020202020204" pitchFamily="34" charset="0"/>
              <a:buChar char="•"/>
            </a:pPr>
            <a:r>
              <a:rPr lang="en-US" sz="2400" dirty="0">
                <a:solidFill>
                  <a:srgbClr val="005980"/>
                </a:solidFill>
              </a:rPr>
              <a:t>Simulate gene expression data</a:t>
            </a:r>
          </a:p>
          <a:p>
            <a:pPr marL="380990" indent="-380990">
              <a:buClr>
                <a:srgbClr val="005980"/>
              </a:buClr>
              <a:buSzPct val="100000"/>
              <a:buFont typeface="Arial" panose="020B0604020202020204" pitchFamily="34" charset="0"/>
              <a:buChar char="•"/>
            </a:pPr>
            <a:r>
              <a:rPr lang="en-US" sz="2400" dirty="0">
                <a:solidFill>
                  <a:srgbClr val="005980"/>
                </a:solidFill>
              </a:rPr>
              <a:t>Control “true” features</a:t>
            </a:r>
          </a:p>
          <a:p>
            <a:pPr marL="380990" indent="-380990">
              <a:buClr>
                <a:srgbClr val="005980"/>
              </a:buClr>
              <a:buSzPct val="100000"/>
              <a:buFont typeface="Arial" panose="020B0604020202020204" pitchFamily="34" charset="0"/>
              <a:buChar char="•"/>
            </a:pPr>
            <a:r>
              <a:rPr lang="en-US" sz="2400" dirty="0">
                <a:solidFill>
                  <a:srgbClr val="005980"/>
                </a:solidFill>
              </a:rPr>
              <a:t>Add noise</a:t>
            </a:r>
          </a:p>
        </p:txBody>
      </p:sp>
      <p:grpSp>
        <p:nvGrpSpPr>
          <p:cNvPr id="24" name="Group 23">
            <a:extLst>
              <a:ext uri="{FF2B5EF4-FFF2-40B4-BE49-F238E27FC236}">
                <a16:creationId xmlns:a16="http://schemas.microsoft.com/office/drawing/2014/main" id="{1CF5C0F1-7478-E84C-9506-A8B025CBD348}"/>
              </a:ext>
            </a:extLst>
          </p:cNvPr>
          <p:cNvGrpSpPr>
            <a:grpSpLocks noChangeAspect="1"/>
          </p:cNvGrpSpPr>
          <p:nvPr/>
        </p:nvGrpSpPr>
        <p:grpSpPr>
          <a:xfrm>
            <a:off x="3860229" y="2849453"/>
            <a:ext cx="914400" cy="914400"/>
            <a:chOff x="3213145" y="1776101"/>
            <a:chExt cx="1048407" cy="1048407"/>
          </a:xfrm>
          <a:solidFill>
            <a:srgbClr val="D4ECD6"/>
          </a:solidFill>
        </p:grpSpPr>
        <p:sp>
          <p:nvSpPr>
            <p:cNvPr id="25" name="Oval 24">
              <a:extLst>
                <a:ext uri="{FF2B5EF4-FFF2-40B4-BE49-F238E27FC236}">
                  <a16:creationId xmlns:a16="http://schemas.microsoft.com/office/drawing/2014/main" id="{282ED717-E55C-624F-A69F-C7A1666913E9}"/>
                </a:ext>
              </a:extLst>
            </p:cNvPr>
            <p:cNvSpPr/>
            <p:nvPr/>
          </p:nvSpPr>
          <p:spPr>
            <a:xfrm>
              <a:off x="3213145" y="1776101"/>
              <a:ext cx="1048407" cy="1048407"/>
            </a:xfrm>
            <a:prstGeom prst="ellipse">
              <a:avLst/>
            </a:prstGeom>
            <a:grp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EFA5170B-2E2A-8749-9DF3-2DFBDE3B6ACA}"/>
                </a:ext>
              </a:extLst>
            </p:cNvPr>
            <p:cNvPicPr>
              <a:picLocks noChangeAspect="1"/>
            </p:cNvPicPr>
            <p:nvPr/>
          </p:nvPicPr>
          <p:blipFill>
            <a:blip r:embed="rId3"/>
            <a:stretch>
              <a:fillRect/>
            </a:stretch>
          </p:blipFill>
          <p:spPr>
            <a:xfrm>
              <a:off x="3346210" y="1987551"/>
              <a:ext cx="717786" cy="653983"/>
            </a:xfrm>
            <a:prstGeom prst="rect">
              <a:avLst/>
            </a:prstGeom>
            <a:noFill/>
            <a:effectLst>
              <a:outerShdw blurRad="50800" dist="38100" dir="2700000" algn="tl" rotWithShape="0">
                <a:prstClr val="black">
                  <a:alpha val="40000"/>
                </a:prstClr>
              </a:outerShdw>
            </a:effectLst>
          </p:spPr>
        </p:pic>
      </p:grpSp>
      <p:grpSp>
        <p:nvGrpSpPr>
          <p:cNvPr id="27" name="Group 26">
            <a:extLst>
              <a:ext uri="{FF2B5EF4-FFF2-40B4-BE49-F238E27FC236}">
                <a16:creationId xmlns:a16="http://schemas.microsoft.com/office/drawing/2014/main" id="{9340F3CA-1200-2343-9EF3-B69E6B5662F5}"/>
              </a:ext>
            </a:extLst>
          </p:cNvPr>
          <p:cNvGrpSpPr>
            <a:grpSpLocks noChangeAspect="1"/>
          </p:cNvGrpSpPr>
          <p:nvPr/>
        </p:nvGrpSpPr>
        <p:grpSpPr>
          <a:xfrm>
            <a:off x="2818500" y="2299461"/>
            <a:ext cx="914400" cy="914400"/>
            <a:chOff x="3240401" y="3035958"/>
            <a:chExt cx="1048407" cy="1048407"/>
          </a:xfrm>
        </p:grpSpPr>
        <p:sp>
          <p:nvSpPr>
            <p:cNvPr id="28" name="Oval 27">
              <a:extLst>
                <a:ext uri="{FF2B5EF4-FFF2-40B4-BE49-F238E27FC236}">
                  <a16:creationId xmlns:a16="http://schemas.microsoft.com/office/drawing/2014/main" id="{7236E625-E278-6942-AF69-8DAA4031C1A0}"/>
                </a:ext>
              </a:extLst>
            </p:cNvPr>
            <p:cNvSpPr/>
            <p:nvPr/>
          </p:nvSpPr>
          <p:spPr>
            <a:xfrm>
              <a:off x="3240401" y="3035958"/>
              <a:ext cx="1048407" cy="1048407"/>
            </a:xfrm>
            <a:prstGeom prst="ellipse">
              <a:avLst/>
            </a:prstGeom>
            <a:solidFill>
              <a:srgbClr val="D4ECD6"/>
            </a:solid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95D8892-D2CB-DB42-8AD8-0CD7C2083BE9}"/>
                </a:ext>
              </a:extLst>
            </p:cNvPr>
            <p:cNvPicPr>
              <a:picLocks noChangeAspect="1"/>
            </p:cNvPicPr>
            <p:nvPr/>
          </p:nvPicPr>
          <p:blipFill>
            <a:blip r:embed="rId4"/>
            <a:stretch>
              <a:fillRect/>
            </a:stretch>
          </p:blipFill>
          <p:spPr>
            <a:xfrm>
              <a:off x="3240401" y="3196876"/>
              <a:ext cx="996574" cy="867831"/>
            </a:xfrm>
            <a:prstGeom prst="rect">
              <a:avLst/>
            </a:prstGeom>
            <a:effectLst>
              <a:outerShdw blurRad="50800" dist="38100" dir="2700000" algn="tl" rotWithShape="0">
                <a:prstClr val="black">
                  <a:alpha val="40000"/>
                </a:prstClr>
              </a:outerShdw>
            </a:effectLst>
          </p:spPr>
        </p:pic>
      </p:grpSp>
      <p:grpSp>
        <p:nvGrpSpPr>
          <p:cNvPr id="30" name="Group 29">
            <a:extLst>
              <a:ext uri="{FF2B5EF4-FFF2-40B4-BE49-F238E27FC236}">
                <a16:creationId xmlns:a16="http://schemas.microsoft.com/office/drawing/2014/main" id="{650F731A-23F8-AF44-9870-39058FE04FF9}"/>
              </a:ext>
            </a:extLst>
          </p:cNvPr>
          <p:cNvGrpSpPr>
            <a:grpSpLocks noChangeAspect="1"/>
          </p:cNvGrpSpPr>
          <p:nvPr/>
        </p:nvGrpSpPr>
        <p:grpSpPr>
          <a:xfrm>
            <a:off x="2895959" y="3494039"/>
            <a:ext cx="914400" cy="914400"/>
            <a:chOff x="6098956" y="-11111"/>
            <a:chExt cx="2743200" cy="2743199"/>
          </a:xfrm>
        </p:grpSpPr>
        <p:sp>
          <p:nvSpPr>
            <p:cNvPr id="31" name="Oval 30">
              <a:extLst>
                <a:ext uri="{FF2B5EF4-FFF2-40B4-BE49-F238E27FC236}">
                  <a16:creationId xmlns:a16="http://schemas.microsoft.com/office/drawing/2014/main" id="{6EA4E264-92FB-884D-87AA-8F4DDC4904B2}"/>
                </a:ext>
              </a:extLst>
            </p:cNvPr>
            <p:cNvSpPr/>
            <p:nvPr/>
          </p:nvSpPr>
          <p:spPr>
            <a:xfrm>
              <a:off x="6098956" y="-11111"/>
              <a:ext cx="2743200" cy="2743199"/>
            </a:xfrm>
            <a:prstGeom prst="ellipse">
              <a:avLst/>
            </a:prstGeom>
            <a:solidFill>
              <a:srgbClr val="D4ECD6"/>
            </a:solid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2" name="Picture 31">
              <a:extLst>
                <a:ext uri="{FF2B5EF4-FFF2-40B4-BE49-F238E27FC236}">
                  <a16:creationId xmlns:a16="http://schemas.microsoft.com/office/drawing/2014/main" id="{2D1BF8E5-51ED-284D-A176-BA4F9B21E9BB}"/>
                </a:ext>
              </a:extLst>
            </p:cNvPr>
            <p:cNvPicPr>
              <a:picLocks noChangeAspect="1"/>
            </p:cNvPicPr>
            <p:nvPr/>
          </p:nvPicPr>
          <p:blipFill>
            <a:blip r:embed="rId5"/>
            <a:stretch>
              <a:fillRect/>
            </a:stretch>
          </p:blipFill>
          <p:spPr>
            <a:xfrm>
              <a:off x="6449267" y="364296"/>
              <a:ext cx="2060316" cy="2023304"/>
            </a:xfrm>
            <a:prstGeom prst="rect">
              <a:avLst/>
            </a:prstGeom>
            <a:effectLst>
              <a:outerShdw blurRad="50800" dist="38100" dir="2700000" algn="tl" rotWithShape="0">
                <a:prstClr val="black">
                  <a:alpha val="40000"/>
                </a:prstClr>
              </a:outerShdw>
            </a:effectLst>
          </p:spPr>
        </p:pic>
      </p:grpSp>
      <p:sp>
        <p:nvSpPr>
          <p:cNvPr id="34" name="Rectangle 33">
            <a:extLst>
              <a:ext uri="{FF2B5EF4-FFF2-40B4-BE49-F238E27FC236}">
                <a16:creationId xmlns:a16="http://schemas.microsoft.com/office/drawing/2014/main" id="{01A90DB0-42F9-3C4E-8D29-7F3ED394F86C}"/>
              </a:ext>
            </a:extLst>
          </p:cNvPr>
          <p:cNvSpPr/>
          <p:nvPr/>
        </p:nvSpPr>
        <p:spPr>
          <a:xfrm>
            <a:off x="12579667" y="4367939"/>
            <a:ext cx="4709267" cy="5436461"/>
          </a:xfrm>
          <a:prstGeom prst="rect">
            <a:avLst/>
          </a:prstGeom>
          <a:solidFill>
            <a:srgbClr val="0059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a:extLst>
              <a:ext uri="{FF2B5EF4-FFF2-40B4-BE49-F238E27FC236}">
                <a16:creationId xmlns:a16="http://schemas.microsoft.com/office/drawing/2014/main" id="{1A8FC0A2-A36A-094C-9393-9A5B1FBF9E70}"/>
              </a:ext>
            </a:extLst>
          </p:cNvPr>
          <p:cNvSpPr/>
          <p:nvPr/>
        </p:nvSpPr>
        <p:spPr>
          <a:xfrm>
            <a:off x="13354991" y="4441336"/>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05C8F03C-ED2D-7F49-8BC4-3294DB6056A2}"/>
              </a:ext>
            </a:extLst>
          </p:cNvPr>
          <p:cNvSpPr/>
          <p:nvPr/>
        </p:nvSpPr>
        <p:spPr>
          <a:xfrm>
            <a:off x="13960516" y="4441336"/>
            <a:ext cx="440381" cy="44038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E6A49F47-9AD1-A940-9361-2B7C85DFAD8D}"/>
              </a:ext>
            </a:extLst>
          </p:cNvPr>
          <p:cNvSpPr/>
          <p:nvPr/>
        </p:nvSpPr>
        <p:spPr>
          <a:xfrm>
            <a:off x="14630261" y="4441336"/>
            <a:ext cx="440381" cy="4403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7C76CBCF-FEDE-7140-ADFC-533C494660FB}"/>
              </a:ext>
            </a:extLst>
          </p:cNvPr>
          <p:cNvSpPr/>
          <p:nvPr/>
        </p:nvSpPr>
        <p:spPr>
          <a:xfrm>
            <a:off x="13354991" y="5090947"/>
            <a:ext cx="440381" cy="4403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C9058798-25C3-A34C-8BE0-07C8FFC78EED}"/>
              </a:ext>
            </a:extLst>
          </p:cNvPr>
          <p:cNvSpPr/>
          <p:nvPr/>
        </p:nvSpPr>
        <p:spPr>
          <a:xfrm>
            <a:off x="13960516" y="5107510"/>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3099DE07-8A36-AF4D-A6CD-6C0EFA0C8B55}"/>
              </a:ext>
            </a:extLst>
          </p:cNvPr>
          <p:cNvSpPr/>
          <p:nvPr/>
        </p:nvSpPr>
        <p:spPr>
          <a:xfrm>
            <a:off x="14630261" y="5107510"/>
            <a:ext cx="440381" cy="440381"/>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Oval 40">
            <a:extLst>
              <a:ext uri="{FF2B5EF4-FFF2-40B4-BE49-F238E27FC236}">
                <a16:creationId xmlns:a16="http://schemas.microsoft.com/office/drawing/2014/main" id="{5B91A54B-BF75-7748-8697-0F07008B1AB6}"/>
              </a:ext>
            </a:extLst>
          </p:cNvPr>
          <p:cNvSpPr/>
          <p:nvPr/>
        </p:nvSpPr>
        <p:spPr>
          <a:xfrm>
            <a:off x="13354991" y="5743238"/>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3F7862DD-B745-524D-879A-22CDDCCFFD32}"/>
              </a:ext>
            </a:extLst>
          </p:cNvPr>
          <p:cNvSpPr/>
          <p:nvPr/>
        </p:nvSpPr>
        <p:spPr>
          <a:xfrm>
            <a:off x="13951341" y="5743238"/>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A02E2FA8-EA1B-8343-BCBC-A78ED79F9E26}"/>
              </a:ext>
            </a:extLst>
          </p:cNvPr>
          <p:cNvSpPr/>
          <p:nvPr/>
        </p:nvSpPr>
        <p:spPr>
          <a:xfrm>
            <a:off x="14630261" y="5781072"/>
            <a:ext cx="440381" cy="44038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515F416-E053-7148-90AC-4A93BB411C50}"/>
              </a:ext>
            </a:extLst>
          </p:cNvPr>
          <p:cNvSpPr/>
          <p:nvPr/>
        </p:nvSpPr>
        <p:spPr>
          <a:xfrm>
            <a:off x="13354991" y="6395528"/>
            <a:ext cx="440381" cy="4403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93E300BC-6516-1140-A3F0-EBE49625C6A2}"/>
              </a:ext>
            </a:extLst>
          </p:cNvPr>
          <p:cNvSpPr/>
          <p:nvPr/>
        </p:nvSpPr>
        <p:spPr>
          <a:xfrm>
            <a:off x="13951341" y="6395528"/>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88368393-5ED1-B74E-9EA4-52F30F5B0B68}"/>
              </a:ext>
            </a:extLst>
          </p:cNvPr>
          <p:cNvSpPr/>
          <p:nvPr/>
        </p:nvSpPr>
        <p:spPr>
          <a:xfrm>
            <a:off x="14649604" y="6446883"/>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a:extLst>
              <a:ext uri="{FF2B5EF4-FFF2-40B4-BE49-F238E27FC236}">
                <a16:creationId xmlns:a16="http://schemas.microsoft.com/office/drawing/2014/main" id="{6CBC147B-2D1F-8346-835B-2429B42BD071}"/>
              </a:ext>
            </a:extLst>
          </p:cNvPr>
          <p:cNvSpPr/>
          <p:nvPr/>
        </p:nvSpPr>
        <p:spPr>
          <a:xfrm>
            <a:off x="15300007" y="4441336"/>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a:extLst>
              <a:ext uri="{FF2B5EF4-FFF2-40B4-BE49-F238E27FC236}">
                <a16:creationId xmlns:a16="http://schemas.microsoft.com/office/drawing/2014/main" id="{8568487A-DC26-9741-94B4-29873A8A05A0}"/>
              </a:ext>
            </a:extLst>
          </p:cNvPr>
          <p:cNvSpPr/>
          <p:nvPr/>
        </p:nvSpPr>
        <p:spPr>
          <a:xfrm>
            <a:off x="15300007" y="5107510"/>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3B5B39AA-64BE-2342-A704-EE319D8E0593}"/>
              </a:ext>
            </a:extLst>
          </p:cNvPr>
          <p:cNvSpPr/>
          <p:nvPr/>
        </p:nvSpPr>
        <p:spPr>
          <a:xfrm>
            <a:off x="15318356" y="5808598"/>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64B0F607-8D00-8B4F-A615-BF534A6EEC42}"/>
              </a:ext>
            </a:extLst>
          </p:cNvPr>
          <p:cNvSpPr/>
          <p:nvPr/>
        </p:nvSpPr>
        <p:spPr>
          <a:xfrm>
            <a:off x="15309181" y="6446883"/>
            <a:ext cx="440381" cy="440381"/>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628D0E43-93B4-D341-A34D-B82048067D77}"/>
              </a:ext>
            </a:extLst>
          </p:cNvPr>
          <p:cNvSpPr/>
          <p:nvPr/>
        </p:nvSpPr>
        <p:spPr>
          <a:xfrm>
            <a:off x="13354991" y="7128603"/>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A30F87D0-EA4D-B843-A769-4033B681CF85}"/>
              </a:ext>
            </a:extLst>
          </p:cNvPr>
          <p:cNvSpPr/>
          <p:nvPr/>
        </p:nvSpPr>
        <p:spPr>
          <a:xfrm>
            <a:off x="13951341" y="7107901"/>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a:extLst>
              <a:ext uri="{FF2B5EF4-FFF2-40B4-BE49-F238E27FC236}">
                <a16:creationId xmlns:a16="http://schemas.microsoft.com/office/drawing/2014/main" id="{4AF8EE9D-BDAE-5942-8936-066520894A11}"/>
              </a:ext>
            </a:extLst>
          </p:cNvPr>
          <p:cNvSpPr/>
          <p:nvPr/>
        </p:nvSpPr>
        <p:spPr>
          <a:xfrm>
            <a:off x="14611915" y="7107901"/>
            <a:ext cx="440381" cy="4403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8B527839-5A33-154A-8F24-129E3054AEB5}"/>
              </a:ext>
            </a:extLst>
          </p:cNvPr>
          <p:cNvSpPr/>
          <p:nvPr/>
        </p:nvSpPr>
        <p:spPr>
          <a:xfrm>
            <a:off x="15359644" y="7123124"/>
            <a:ext cx="440381" cy="44038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65CC2F8E-ADF6-9B46-8DBC-0A355A03FCA3}"/>
              </a:ext>
            </a:extLst>
          </p:cNvPr>
          <p:cNvSpPr/>
          <p:nvPr/>
        </p:nvSpPr>
        <p:spPr>
          <a:xfrm>
            <a:off x="15995147" y="4441336"/>
            <a:ext cx="440381" cy="44038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D4A50BFF-980A-7F49-A954-FAA682E52602}"/>
              </a:ext>
            </a:extLst>
          </p:cNvPr>
          <p:cNvSpPr/>
          <p:nvPr/>
        </p:nvSpPr>
        <p:spPr>
          <a:xfrm>
            <a:off x="15995147" y="5107510"/>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DC54F84C-E463-C74D-A4C3-5BAACF184AE8}"/>
              </a:ext>
            </a:extLst>
          </p:cNvPr>
          <p:cNvSpPr/>
          <p:nvPr/>
        </p:nvSpPr>
        <p:spPr>
          <a:xfrm>
            <a:off x="15985972" y="5743238"/>
            <a:ext cx="440381" cy="440381"/>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C19360A8-489B-274E-A374-803097F306DE}"/>
              </a:ext>
            </a:extLst>
          </p:cNvPr>
          <p:cNvSpPr/>
          <p:nvPr/>
        </p:nvSpPr>
        <p:spPr>
          <a:xfrm>
            <a:off x="15985972" y="6395528"/>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02D362C1-FBD1-E04B-BC65-00A94C81FF29}"/>
              </a:ext>
            </a:extLst>
          </p:cNvPr>
          <p:cNvSpPr/>
          <p:nvPr/>
        </p:nvSpPr>
        <p:spPr>
          <a:xfrm>
            <a:off x="15985972" y="7107901"/>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849FA920-78EA-E646-B026-D2D4A25E8ADA}"/>
              </a:ext>
            </a:extLst>
          </p:cNvPr>
          <p:cNvSpPr/>
          <p:nvPr/>
        </p:nvSpPr>
        <p:spPr>
          <a:xfrm>
            <a:off x="12704588" y="4441336"/>
            <a:ext cx="440381" cy="44038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CDB05DF2-410B-3C49-96C5-D1CE9174B299}"/>
              </a:ext>
            </a:extLst>
          </p:cNvPr>
          <p:cNvSpPr/>
          <p:nvPr/>
        </p:nvSpPr>
        <p:spPr>
          <a:xfrm>
            <a:off x="12704588" y="5107510"/>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a:extLst>
              <a:ext uri="{FF2B5EF4-FFF2-40B4-BE49-F238E27FC236}">
                <a16:creationId xmlns:a16="http://schemas.microsoft.com/office/drawing/2014/main" id="{B920D50A-D378-8745-9F56-944A63FCC442}"/>
              </a:ext>
            </a:extLst>
          </p:cNvPr>
          <p:cNvSpPr/>
          <p:nvPr/>
        </p:nvSpPr>
        <p:spPr>
          <a:xfrm>
            <a:off x="12695413" y="5743238"/>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a:extLst>
              <a:ext uri="{FF2B5EF4-FFF2-40B4-BE49-F238E27FC236}">
                <a16:creationId xmlns:a16="http://schemas.microsoft.com/office/drawing/2014/main" id="{2E07D79C-30CC-E047-8472-28CDC8748826}"/>
              </a:ext>
            </a:extLst>
          </p:cNvPr>
          <p:cNvSpPr/>
          <p:nvPr/>
        </p:nvSpPr>
        <p:spPr>
          <a:xfrm>
            <a:off x="12695413" y="6395528"/>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Oval 63">
            <a:extLst>
              <a:ext uri="{FF2B5EF4-FFF2-40B4-BE49-F238E27FC236}">
                <a16:creationId xmlns:a16="http://schemas.microsoft.com/office/drawing/2014/main" id="{72935C3E-6CD4-EF46-AAC0-DBFC57761BD3}"/>
              </a:ext>
            </a:extLst>
          </p:cNvPr>
          <p:cNvSpPr/>
          <p:nvPr/>
        </p:nvSpPr>
        <p:spPr>
          <a:xfrm>
            <a:off x="12695413" y="7107901"/>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Oval 64">
            <a:extLst>
              <a:ext uri="{FF2B5EF4-FFF2-40B4-BE49-F238E27FC236}">
                <a16:creationId xmlns:a16="http://schemas.microsoft.com/office/drawing/2014/main" id="{ED1490BF-6805-A043-9A89-F9645EB97ADC}"/>
              </a:ext>
            </a:extLst>
          </p:cNvPr>
          <p:cNvSpPr/>
          <p:nvPr/>
        </p:nvSpPr>
        <p:spPr>
          <a:xfrm>
            <a:off x="16703940" y="4421691"/>
            <a:ext cx="440381" cy="44038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Oval 65">
            <a:extLst>
              <a:ext uri="{FF2B5EF4-FFF2-40B4-BE49-F238E27FC236}">
                <a16:creationId xmlns:a16="http://schemas.microsoft.com/office/drawing/2014/main" id="{793E4BA5-A2A3-B64D-8437-B48C93DC2DA7}"/>
              </a:ext>
            </a:extLst>
          </p:cNvPr>
          <p:cNvSpPr/>
          <p:nvPr/>
        </p:nvSpPr>
        <p:spPr>
          <a:xfrm>
            <a:off x="16703940" y="5087864"/>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Oval 66">
            <a:extLst>
              <a:ext uri="{FF2B5EF4-FFF2-40B4-BE49-F238E27FC236}">
                <a16:creationId xmlns:a16="http://schemas.microsoft.com/office/drawing/2014/main" id="{9023C78F-F46A-0149-AA33-BA805809D0AB}"/>
              </a:ext>
            </a:extLst>
          </p:cNvPr>
          <p:cNvSpPr/>
          <p:nvPr/>
        </p:nvSpPr>
        <p:spPr>
          <a:xfrm>
            <a:off x="16694765" y="5723592"/>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Oval 67">
            <a:extLst>
              <a:ext uri="{FF2B5EF4-FFF2-40B4-BE49-F238E27FC236}">
                <a16:creationId xmlns:a16="http://schemas.microsoft.com/office/drawing/2014/main" id="{07CBA5E0-D8C5-7E47-B73C-8DAB2D03A6EC}"/>
              </a:ext>
            </a:extLst>
          </p:cNvPr>
          <p:cNvSpPr/>
          <p:nvPr/>
        </p:nvSpPr>
        <p:spPr>
          <a:xfrm>
            <a:off x="16694765" y="6375883"/>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Oval 68">
            <a:extLst>
              <a:ext uri="{FF2B5EF4-FFF2-40B4-BE49-F238E27FC236}">
                <a16:creationId xmlns:a16="http://schemas.microsoft.com/office/drawing/2014/main" id="{817AFD86-EFE3-BF40-9DDC-F8C2FAD82B14}"/>
              </a:ext>
            </a:extLst>
          </p:cNvPr>
          <p:cNvSpPr/>
          <p:nvPr/>
        </p:nvSpPr>
        <p:spPr>
          <a:xfrm>
            <a:off x="16694765" y="7088256"/>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0" name="Oval 69">
            <a:extLst>
              <a:ext uri="{FF2B5EF4-FFF2-40B4-BE49-F238E27FC236}">
                <a16:creationId xmlns:a16="http://schemas.microsoft.com/office/drawing/2014/main" id="{4C2EB78F-57EB-4846-A932-07C57F866889}"/>
              </a:ext>
            </a:extLst>
          </p:cNvPr>
          <p:cNvSpPr/>
          <p:nvPr/>
        </p:nvSpPr>
        <p:spPr>
          <a:xfrm>
            <a:off x="12713763" y="7812405"/>
            <a:ext cx="440381" cy="440381"/>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1" name="Oval 70">
            <a:extLst>
              <a:ext uri="{FF2B5EF4-FFF2-40B4-BE49-F238E27FC236}">
                <a16:creationId xmlns:a16="http://schemas.microsoft.com/office/drawing/2014/main" id="{E571E760-6613-5F4C-BF48-55FBA3B27859}"/>
              </a:ext>
            </a:extLst>
          </p:cNvPr>
          <p:cNvSpPr/>
          <p:nvPr/>
        </p:nvSpPr>
        <p:spPr>
          <a:xfrm>
            <a:off x="12713763" y="8478579"/>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2" name="Oval 71">
            <a:extLst>
              <a:ext uri="{FF2B5EF4-FFF2-40B4-BE49-F238E27FC236}">
                <a16:creationId xmlns:a16="http://schemas.microsoft.com/office/drawing/2014/main" id="{8EC306C9-73B4-534C-812D-2761EEDC2A7E}"/>
              </a:ext>
            </a:extLst>
          </p:cNvPr>
          <p:cNvSpPr/>
          <p:nvPr/>
        </p:nvSpPr>
        <p:spPr>
          <a:xfrm>
            <a:off x="12704588" y="9114307"/>
            <a:ext cx="440381" cy="440381"/>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5" name="Oval 74">
            <a:extLst>
              <a:ext uri="{FF2B5EF4-FFF2-40B4-BE49-F238E27FC236}">
                <a16:creationId xmlns:a16="http://schemas.microsoft.com/office/drawing/2014/main" id="{2BD8AFCC-E0B4-1E47-9C6E-1B5FF8DBD9B8}"/>
              </a:ext>
            </a:extLst>
          </p:cNvPr>
          <p:cNvSpPr/>
          <p:nvPr/>
        </p:nvSpPr>
        <p:spPr>
          <a:xfrm>
            <a:off x="13390553" y="7771957"/>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Oval 75">
            <a:extLst>
              <a:ext uri="{FF2B5EF4-FFF2-40B4-BE49-F238E27FC236}">
                <a16:creationId xmlns:a16="http://schemas.microsoft.com/office/drawing/2014/main" id="{E5A8E686-F1DC-5543-83DA-34A9A0739A46}"/>
              </a:ext>
            </a:extLst>
          </p:cNvPr>
          <p:cNvSpPr/>
          <p:nvPr/>
        </p:nvSpPr>
        <p:spPr>
          <a:xfrm>
            <a:off x="13390553" y="8494965"/>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Oval 76">
            <a:extLst>
              <a:ext uri="{FF2B5EF4-FFF2-40B4-BE49-F238E27FC236}">
                <a16:creationId xmlns:a16="http://schemas.microsoft.com/office/drawing/2014/main" id="{CFEB9E07-4F7E-CA45-9A33-44ABCB79E4C2}"/>
              </a:ext>
            </a:extLst>
          </p:cNvPr>
          <p:cNvSpPr/>
          <p:nvPr/>
        </p:nvSpPr>
        <p:spPr>
          <a:xfrm>
            <a:off x="13390553" y="9114307"/>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Oval 77">
            <a:extLst>
              <a:ext uri="{FF2B5EF4-FFF2-40B4-BE49-F238E27FC236}">
                <a16:creationId xmlns:a16="http://schemas.microsoft.com/office/drawing/2014/main" id="{3272E56D-A48C-2C4E-8F2E-363A3B3A7544}"/>
              </a:ext>
            </a:extLst>
          </p:cNvPr>
          <p:cNvSpPr/>
          <p:nvPr/>
        </p:nvSpPr>
        <p:spPr>
          <a:xfrm rot="10800000">
            <a:off x="14706560" y="7777813"/>
            <a:ext cx="440381" cy="4403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Oval 78">
            <a:extLst>
              <a:ext uri="{FF2B5EF4-FFF2-40B4-BE49-F238E27FC236}">
                <a16:creationId xmlns:a16="http://schemas.microsoft.com/office/drawing/2014/main" id="{B0F95F47-C22C-2F42-9E90-3EF7647082C9}"/>
              </a:ext>
            </a:extLst>
          </p:cNvPr>
          <p:cNvSpPr/>
          <p:nvPr/>
        </p:nvSpPr>
        <p:spPr>
          <a:xfrm rot="10800000">
            <a:off x="14703737" y="8456151"/>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Oval 79">
            <a:extLst>
              <a:ext uri="{FF2B5EF4-FFF2-40B4-BE49-F238E27FC236}">
                <a16:creationId xmlns:a16="http://schemas.microsoft.com/office/drawing/2014/main" id="{773E6E43-1FEE-6C4F-9302-D50ABABA4C6A}"/>
              </a:ext>
            </a:extLst>
          </p:cNvPr>
          <p:cNvSpPr/>
          <p:nvPr/>
        </p:nvSpPr>
        <p:spPr>
          <a:xfrm rot="10800000">
            <a:off x="14706921" y="9126064"/>
            <a:ext cx="440381" cy="440381"/>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1" name="Oval 80">
            <a:extLst>
              <a:ext uri="{FF2B5EF4-FFF2-40B4-BE49-F238E27FC236}">
                <a16:creationId xmlns:a16="http://schemas.microsoft.com/office/drawing/2014/main" id="{4345308D-F7AF-1B4B-B5CD-EB7D8010D720}"/>
              </a:ext>
            </a:extLst>
          </p:cNvPr>
          <p:cNvSpPr/>
          <p:nvPr/>
        </p:nvSpPr>
        <p:spPr>
          <a:xfrm>
            <a:off x="14047145" y="7772536"/>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2" name="Oval 81">
            <a:extLst>
              <a:ext uri="{FF2B5EF4-FFF2-40B4-BE49-F238E27FC236}">
                <a16:creationId xmlns:a16="http://schemas.microsoft.com/office/drawing/2014/main" id="{79B0BEDC-D0CA-234A-B2CE-538DF5FDC237}"/>
              </a:ext>
            </a:extLst>
          </p:cNvPr>
          <p:cNvSpPr/>
          <p:nvPr/>
        </p:nvSpPr>
        <p:spPr>
          <a:xfrm>
            <a:off x="14047145" y="8438709"/>
            <a:ext cx="440381" cy="4403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3" name="Oval 82">
            <a:extLst>
              <a:ext uri="{FF2B5EF4-FFF2-40B4-BE49-F238E27FC236}">
                <a16:creationId xmlns:a16="http://schemas.microsoft.com/office/drawing/2014/main" id="{3813CA0D-E850-094C-A40B-7C9E5212A049}"/>
              </a:ext>
            </a:extLst>
          </p:cNvPr>
          <p:cNvSpPr/>
          <p:nvPr/>
        </p:nvSpPr>
        <p:spPr>
          <a:xfrm>
            <a:off x="14065495" y="9139797"/>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4" name="Oval 83">
            <a:extLst>
              <a:ext uri="{FF2B5EF4-FFF2-40B4-BE49-F238E27FC236}">
                <a16:creationId xmlns:a16="http://schemas.microsoft.com/office/drawing/2014/main" id="{ABCBB1B7-812D-EB4A-9979-6C66974D6C50}"/>
              </a:ext>
            </a:extLst>
          </p:cNvPr>
          <p:cNvSpPr/>
          <p:nvPr/>
        </p:nvSpPr>
        <p:spPr>
          <a:xfrm>
            <a:off x="15335099" y="7741033"/>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a:extLst>
              <a:ext uri="{FF2B5EF4-FFF2-40B4-BE49-F238E27FC236}">
                <a16:creationId xmlns:a16="http://schemas.microsoft.com/office/drawing/2014/main" id="{AB1E1D41-B6BE-894C-88C0-83470A23D98C}"/>
              </a:ext>
            </a:extLst>
          </p:cNvPr>
          <p:cNvSpPr/>
          <p:nvPr/>
        </p:nvSpPr>
        <p:spPr>
          <a:xfrm>
            <a:off x="15335099" y="8407207"/>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Oval 85">
            <a:extLst>
              <a:ext uri="{FF2B5EF4-FFF2-40B4-BE49-F238E27FC236}">
                <a16:creationId xmlns:a16="http://schemas.microsoft.com/office/drawing/2014/main" id="{907AC2D3-7E8B-3149-BFB0-D8CB60B91B57}"/>
              </a:ext>
            </a:extLst>
          </p:cNvPr>
          <p:cNvSpPr/>
          <p:nvPr/>
        </p:nvSpPr>
        <p:spPr>
          <a:xfrm>
            <a:off x="15353448" y="9108295"/>
            <a:ext cx="440381" cy="44038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Oval 86">
            <a:extLst>
              <a:ext uri="{FF2B5EF4-FFF2-40B4-BE49-F238E27FC236}">
                <a16:creationId xmlns:a16="http://schemas.microsoft.com/office/drawing/2014/main" id="{E02D7CF1-DFC4-8B4B-A18F-710DE96D24E5}"/>
              </a:ext>
            </a:extLst>
          </p:cNvPr>
          <p:cNvSpPr/>
          <p:nvPr/>
        </p:nvSpPr>
        <p:spPr>
          <a:xfrm>
            <a:off x="15993540" y="7730656"/>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Oval 87">
            <a:extLst>
              <a:ext uri="{FF2B5EF4-FFF2-40B4-BE49-F238E27FC236}">
                <a16:creationId xmlns:a16="http://schemas.microsoft.com/office/drawing/2014/main" id="{618B7C0B-0CD7-D345-A5BA-D262C3F00027}"/>
              </a:ext>
            </a:extLst>
          </p:cNvPr>
          <p:cNvSpPr/>
          <p:nvPr/>
        </p:nvSpPr>
        <p:spPr>
          <a:xfrm>
            <a:off x="15993540" y="8396829"/>
            <a:ext cx="440381" cy="4403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9" name="Oval 88">
            <a:extLst>
              <a:ext uri="{FF2B5EF4-FFF2-40B4-BE49-F238E27FC236}">
                <a16:creationId xmlns:a16="http://schemas.microsoft.com/office/drawing/2014/main" id="{AE665288-33F3-574E-96F6-98B9724DD5A1}"/>
              </a:ext>
            </a:extLst>
          </p:cNvPr>
          <p:cNvSpPr/>
          <p:nvPr/>
        </p:nvSpPr>
        <p:spPr>
          <a:xfrm>
            <a:off x="16011889" y="9097917"/>
            <a:ext cx="440381" cy="440381"/>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Oval 89">
            <a:extLst>
              <a:ext uri="{FF2B5EF4-FFF2-40B4-BE49-F238E27FC236}">
                <a16:creationId xmlns:a16="http://schemas.microsoft.com/office/drawing/2014/main" id="{5BA0C1CD-D2B8-CF4C-97EC-8BB09256F116}"/>
              </a:ext>
            </a:extLst>
          </p:cNvPr>
          <p:cNvSpPr/>
          <p:nvPr/>
        </p:nvSpPr>
        <p:spPr>
          <a:xfrm>
            <a:off x="16688393" y="7727812"/>
            <a:ext cx="440381" cy="440381"/>
          </a:xfrm>
          <a:prstGeom prst="ellipse">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Oval 90">
            <a:extLst>
              <a:ext uri="{FF2B5EF4-FFF2-40B4-BE49-F238E27FC236}">
                <a16:creationId xmlns:a16="http://schemas.microsoft.com/office/drawing/2014/main" id="{9B138902-6906-924E-89C3-3A07DCE1BA66}"/>
              </a:ext>
            </a:extLst>
          </p:cNvPr>
          <p:cNvSpPr/>
          <p:nvPr/>
        </p:nvSpPr>
        <p:spPr>
          <a:xfrm>
            <a:off x="16688393" y="8393985"/>
            <a:ext cx="440381" cy="44038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Oval 91">
            <a:extLst>
              <a:ext uri="{FF2B5EF4-FFF2-40B4-BE49-F238E27FC236}">
                <a16:creationId xmlns:a16="http://schemas.microsoft.com/office/drawing/2014/main" id="{42EA2BDA-6E37-854D-AA2F-3A1A54AE2CDA}"/>
              </a:ext>
            </a:extLst>
          </p:cNvPr>
          <p:cNvSpPr/>
          <p:nvPr/>
        </p:nvSpPr>
        <p:spPr>
          <a:xfrm>
            <a:off x="16706743" y="9095073"/>
            <a:ext cx="440381" cy="4403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9B48E770-9509-204A-A23E-11FD310FA7C9}"/>
              </a:ext>
            </a:extLst>
          </p:cNvPr>
          <p:cNvPicPr>
            <a:picLocks noChangeAspect="1"/>
          </p:cNvPicPr>
          <p:nvPr/>
        </p:nvPicPr>
        <p:blipFill>
          <a:blip r:embed="rId6"/>
          <a:stretch>
            <a:fillRect/>
          </a:stretch>
        </p:blipFill>
        <p:spPr>
          <a:xfrm>
            <a:off x="319725" y="2744588"/>
            <a:ext cx="1948804" cy="2248085"/>
          </a:xfrm>
          <a:prstGeom prst="rect">
            <a:avLst/>
          </a:prstGeom>
        </p:spPr>
      </p:pic>
      <p:cxnSp>
        <p:nvCxnSpPr>
          <p:cNvPr id="98" name="Straight Connector 97">
            <a:extLst>
              <a:ext uri="{FF2B5EF4-FFF2-40B4-BE49-F238E27FC236}">
                <a16:creationId xmlns:a16="http://schemas.microsoft.com/office/drawing/2014/main" id="{32E16F5E-4158-9644-B5B0-0941B25E740B}"/>
              </a:ext>
            </a:extLst>
          </p:cNvPr>
          <p:cNvCxnSpPr>
            <a:cxnSpLocks/>
          </p:cNvCxnSpPr>
          <p:nvPr/>
        </p:nvCxnSpPr>
        <p:spPr>
          <a:xfrm>
            <a:off x="5051437" y="2550724"/>
            <a:ext cx="22732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C83D93D-B211-5541-9369-D36B0B2111D2}"/>
              </a:ext>
            </a:extLst>
          </p:cNvPr>
          <p:cNvCxnSpPr>
            <a:cxnSpLocks/>
          </p:cNvCxnSpPr>
          <p:nvPr/>
        </p:nvCxnSpPr>
        <p:spPr>
          <a:xfrm>
            <a:off x="7324704" y="2535732"/>
            <a:ext cx="0" cy="24046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79205DB-0383-2F45-86BA-C4608DEBAA3A}"/>
              </a:ext>
            </a:extLst>
          </p:cNvPr>
          <p:cNvCxnSpPr>
            <a:cxnSpLocks/>
          </p:cNvCxnSpPr>
          <p:nvPr/>
        </p:nvCxnSpPr>
        <p:spPr>
          <a:xfrm>
            <a:off x="6435108" y="2776196"/>
            <a:ext cx="0" cy="3007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2134DAF-6481-A349-8569-7C1CCD3ACCA8}"/>
              </a:ext>
            </a:extLst>
          </p:cNvPr>
          <p:cNvCxnSpPr>
            <a:cxnSpLocks/>
          </p:cNvCxnSpPr>
          <p:nvPr/>
        </p:nvCxnSpPr>
        <p:spPr>
          <a:xfrm>
            <a:off x="8002797" y="2776651"/>
            <a:ext cx="0" cy="3404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5" name="Rounded Rectangle 114">
            <a:extLst>
              <a:ext uri="{FF2B5EF4-FFF2-40B4-BE49-F238E27FC236}">
                <a16:creationId xmlns:a16="http://schemas.microsoft.com/office/drawing/2014/main" id="{9375F626-2BBE-964C-AC86-B2B36825538B}"/>
              </a:ext>
            </a:extLst>
          </p:cNvPr>
          <p:cNvSpPr/>
          <p:nvPr/>
        </p:nvSpPr>
        <p:spPr>
          <a:xfrm>
            <a:off x="7324705" y="3091581"/>
            <a:ext cx="1214689" cy="533432"/>
          </a:xfrm>
          <a:prstGeom prst="roundRect">
            <a:avLst/>
          </a:prstGeom>
          <a:solidFill>
            <a:srgbClr val="80C0B7"/>
          </a:solidFill>
          <a:ln>
            <a:solidFill>
              <a:srgbClr val="005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a:t>
            </a:r>
            <a:endParaRPr lang="en-US" sz="2400" dirty="0"/>
          </a:p>
        </p:txBody>
      </p:sp>
      <p:sp>
        <p:nvSpPr>
          <p:cNvPr id="109" name="Rounded Rectangle 108">
            <a:extLst>
              <a:ext uri="{FF2B5EF4-FFF2-40B4-BE49-F238E27FC236}">
                <a16:creationId xmlns:a16="http://schemas.microsoft.com/office/drawing/2014/main" id="{A7EF4AAF-A95A-1744-81DC-AB2F0B78550D}"/>
              </a:ext>
            </a:extLst>
          </p:cNvPr>
          <p:cNvSpPr/>
          <p:nvPr/>
        </p:nvSpPr>
        <p:spPr>
          <a:xfrm>
            <a:off x="5821721" y="3100537"/>
            <a:ext cx="1214689" cy="533432"/>
          </a:xfrm>
          <a:prstGeom prst="roundRect">
            <a:avLst/>
          </a:prstGeom>
          <a:solidFill>
            <a:srgbClr val="80C0B7"/>
          </a:solidFill>
          <a:ln>
            <a:solidFill>
              <a:srgbClr val="005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Training</a:t>
            </a:r>
          </a:p>
        </p:txBody>
      </p:sp>
      <p:sp>
        <p:nvSpPr>
          <p:cNvPr id="119" name="TextBox 118">
            <a:extLst>
              <a:ext uri="{FF2B5EF4-FFF2-40B4-BE49-F238E27FC236}">
                <a16:creationId xmlns:a16="http://schemas.microsoft.com/office/drawing/2014/main" id="{4E71BFD1-8D75-B84F-AD44-8DA37FFE7EDA}"/>
              </a:ext>
            </a:extLst>
          </p:cNvPr>
          <p:cNvSpPr txBox="1"/>
          <p:nvPr/>
        </p:nvSpPr>
        <p:spPr>
          <a:xfrm>
            <a:off x="5466228" y="3868631"/>
            <a:ext cx="1925673" cy="338554"/>
          </a:xfrm>
          <a:prstGeom prst="rect">
            <a:avLst/>
          </a:prstGeom>
          <a:noFill/>
        </p:spPr>
        <p:txBody>
          <a:bodyPr wrap="square" rtlCol="0">
            <a:spAutoFit/>
          </a:bodyPr>
          <a:lstStyle/>
          <a:p>
            <a:pPr algn="ctr"/>
            <a:r>
              <a:rPr lang="en-US" sz="1600" dirty="0">
                <a:solidFill>
                  <a:srgbClr val="D4ECD6"/>
                </a:solidFill>
              </a:rPr>
              <a:t>Select Features</a:t>
            </a:r>
          </a:p>
        </p:txBody>
      </p:sp>
      <p:sp>
        <p:nvSpPr>
          <p:cNvPr id="125" name="TextBox 124">
            <a:extLst>
              <a:ext uri="{FF2B5EF4-FFF2-40B4-BE49-F238E27FC236}">
                <a16:creationId xmlns:a16="http://schemas.microsoft.com/office/drawing/2014/main" id="{0AAEA6E8-91BE-0743-BE93-4631F0922080}"/>
              </a:ext>
            </a:extLst>
          </p:cNvPr>
          <p:cNvSpPr txBox="1"/>
          <p:nvPr/>
        </p:nvSpPr>
        <p:spPr>
          <a:xfrm>
            <a:off x="5808364" y="4906594"/>
            <a:ext cx="1125205" cy="338554"/>
          </a:xfrm>
          <a:prstGeom prst="rect">
            <a:avLst/>
          </a:prstGeom>
          <a:noFill/>
        </p:spPr>
        <p:txBody>
          <a:bodyPr wrap="square" rtlCol="0">
            <a:spAutoFit/>
          </a:bodyPr>
          <a:lstStyle/>
          <a:p>
            <a:pPr algn="ctr"/>
            <a:r>
              <a:rPr lang="en-US" sz="1600" dirty="0">
                <a:solidFill>
                  <a:srgbClr val="D4ECD6"/>
                </a:solidFill>
              </a:rPr>
              <a:t>Classify</a:t>
            </a:r>
          </a:p>
        </p:txBody>
      </p:sp>
      <p:cxnSp>
        <p:nvCxnSpPr>
          <p:cNvPr id="129" name="Straight Connector 128">
            <a:extLst>
              <a:ext uri="{FF2B5EF4-FFF2-40B4-BE49-F238E27FC236}">
                <a16:creationId xmlns:a16="http://schemas.microsoft.com/office/drawing/2014/main" id="{457A8F33-54A2-0E4B-ABC9-D0B30F6519B6}"/>
              </a:ext>
            </a:extLst>
          </p:cNvPr>
          <p:cNvCxnSpPr>
            <a:cxnSpLocks/>
          </p:cNvCxnSpPr>
          <p:nvPr/>
        </p:nvCxnSpPr>
        <p:spPr>
          <a:xfrm>
            <a:off x="6429064" y="2788488"/>
            <a:ext cx="1573733" cy="26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1" name="Curved Right Arrow 130">
            <a:extLst>
              <a:ext uri="{FF2B5EF4-FFF2-40B4-BE49-F238E27FC236}">
                <a16:creationId xmlns:a16="http://schemas.microsoft.com/office/drawing/2014/main" id="{930A6ADC-A160-FA41-BAF0-1DF1163BE758}"/>
              </a:ext>
            </a:extLst>
          </p:cNvPr>
          <p:cNvSpPr/>
          <p:nvPr/>
        </p:nvSpPr>
        <p:spPr>
          <a:xfrm>
            <a:off x="5336365" y="4018346"/>
            <a:ext cx="316689" cy="1112812"/>
          </a:xfrm>
          <a:prstGeom prst="curvedRightArrow">
            <a:avLst>
              <a:gd name="adj1" fmla="val 13087"/>
              <a:gd name="adj2" fmla="val 20603"/>
              <a:gd name="adj3" fmla="val 15230"/>
            </a:avLst>
          </a:prstGeom>
          <a:solidFill>
            <a:schemeClr val="bg2">
              <a:lumMod val="20000"/>
              <a:lumOff val="8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37" name="Curved Right Arrow 136">
            <a:extLst>
              <a:ext uri="{FF2B5EF4-FFF2-40B4-BE49-F238E27FC236}">
                <a16:creationId xmlns:a16="http://schemas.microsoft.com/office/drawing/2014/main" id="{12E4F1D5-24BC-AC43-B338-E362A6CA6B37}"/>
              </a:ext>
            </a:extLst>
          </p:cNvPr>
          <p:cNvSpPr/>
          <p:nvPr/>
        </p:nvSpPr>
        <p:spPr>
          <a:xfrm flipH="1" flipV="1">
            <a:off x="7225448" y="4018347"/>
            <a:ext cx="316689" cy="1112811"/>
          </a:xfrm>
          <a:prstGeom prst="curvedRightArrow">
            <a:avLst>
              <a:gd name="adj1" fmla="val 13087"/>
              <a:gd name="adj2" fmla="val 20603"/>
              <a:gd name="adj3" fmla="val 15230"/>
            </a:avLst>
          </a:prstGeom>
          <a:solidFill>
            <a:schemeClr val="bg2">
              <a:lumMod val="20000"/>
              <a:lumOff val="80000"/>
            </a:schemeClr>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138" name="Straight Connector 137">
            <a:extLst>
              <a:ext uri="{FF2B5EF4-FFF2-40B4-BE49-F238E27FC236}">
                <a16:creationId xmlns:a16="http://schemas.microsoft.com/office/drawing/2014/main" id="{89263FD3-45AE-7C42-899B-F3512452AE5D}"/>
              </a:ext>
            </a:extLst>
          </p:cNvPr>
          <p:cNvCxnSpPr>
            <a:cxnSpLocks/>
          </p:cNvCxnSpPr>
          <p:nvPr/>
        </p:nvCxnSpPr>
        <p:spPr>
          <a:xfrm>
            <a:off x="5051437" y="2535732"/>
            <a:ext cx="0" cy="32311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287B6EE-7720-8A46-8C1B-B2915C481D68}"/>
              </a:ext>
            </a:extLst>
          </p:cNvPr>
          <p:cNvCxnSpPr>
            <a:cxnSpLocks/>
          </p:cNvCxnSpPr>
          <p:nvPr/>
        </p:nvCxnSpPr>
        <p:spPr>
          <a:xfrm>
            <a:off x="3496600" y="5769772"/>
            <a:ext cx="1573733" cy="26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4F0FAEB-502E-354A-A4A6-AE5E9D429AF3}"/>
              </a:ext>
            </a:extLst>
          </p:cNvPr>
          <p:cNvCxnSpPr>
            <a:endCxn id="119" idx="0"/>
          </p:cNvCxnSpPr>
          <p:nvPr/>
        </p:nvCxnSpPr>
        <p:spPr>
          <a:xfrm>
            <a:off x="6429064" y="3633970"/>
            <a:ext cx="1" cy="2346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EF99E2C-6E51-634A-9481-E892D2291305}"/>
              </a:ext>
            </a:extLst>
          </p:cNvPr>
          <p:cNvCxnSpPr/>
          <p:nvPr/>
        </p:nvCxnSpPr>
        <p:spPr>
          <a:xfrm>
            <a:off x="6370968" y="5287019"/>
            <a:ext cx="1" cy="2346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48D80F5-46A5-3C47-B8DF-39BDE3ADFEF3}"/>
              </a:ext>
            </a:extLst>
          </p:cNvPr>
          <p:cNvSpPr txBox="1"/>
          <p:nvPr/>
        </p:nvSpPr>
        <p:spPr>
          <a:xfrm>
            <a:off x="5644487" y="5583466"/>
            <a:ext cx="1452959" cy="584775"/>
          </a:xfrm>
          <a:prstGeom prst="rect">
            <a:avLst/>
          </a:prstGeom>
          <a:noFill/>
        </p:spPr>
        <p:txBody>
          <a:bodyPr wrap="square" rtlCol="0">
            <a:spAutoFit/>
          </a:bodyPr>
          <a:lstStyle/>
          <a:p>
            <a:pPr algn="ctr"/>
            <a:r>
              <a:rPr lang="en-US" sz="1600" dirty="0">
                <a:solidFill>
                  <a:srgbClr val="D4ECD6"/>
                </a:solidFill>
              </a:rPr>
              <a:t>Best Feature Classifiers</a:t>
            </a:r>
          </a:p>
        </p:txBody>
      </p:sp>
      <p:cxnSp>
        <p:nvCxnSpPr>
          <p:cNvPr id="145" name="Straight Arrow Connector 144">
            <a:extLst>
              <a:ext uri="{FF2B5EF4-FFF2-40B4-BE49-F238E27FC236}">
                <a16:creationId xmlns:a16="http://schemas.microsoft.com/office/drawing/2014/main" id="{BA779E4D-9065-E241-A1A7-9E8F1837B9ED}"/>
              </a:ext>
            </a:extLst>
          </p:cNvPr>
          <p:cNvCxnSpPr>
            <a:cxnSpLocks/>
          </p:cNvCxnSpPr>
          <p:nvPr/>
        </p:nvCxnSpPr>
        <p:spPr>
          <a:xfrm flipH="1">
            <a:off x="7972439" y="3633970"/>
            <a:ext cx="26803" cy="188771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DE2059E6-827D-ED46-9F42-859A08A9D0A7}"/>
              </a:ext>
            </a:extLst>
          </p:cNvPr>
          <p:cNvSpPr txBox="1"/>
          <p:nvPr/>
        </p:nvSpPr>
        <p:spPr>
          <a:xfrm>
            <a:off x="7428075" y="5706575"/>
            <a:ext cx="1125205" cy="338554"/>
          </a:xfrm>
          <a:prstGeom prst="rect">
            <a:avLst/>
          </a:prstGeom>
          <a:noFill/>
        </p:spPr>
        <p:txBody>
          <a:bodyPr wrap="square" rtlCol="0">
            <a:spAutoFit/>
          </a:bodyPr>
          <a:lstStyle/>
          <a:p>
            <a:pPr algn="ctr"/>
            <a:r>
              <a:rPr lang="en-US" sz="1600" dirty="0">
                <a:solidFill>
                  <a:srgbClr val="D4ECD6"/>
                </a:solidFill>
              </a:rPr>
              <a:t>Validate</a:t>
            </a:r>
          </a:p>
        </p:txBody>
      </p:sp>
      <p:cxnSp>
        <p:nvCxnSpPr>
          <p:cNvPr id="149" name="Straight Arrow Connector 148">
            <a:extLst>
              <a:ext uri="{FF2B5EF4-FFF2-40B4-BE49-F238E27FC236}">
                <a16:creationId xmlns:a16="http://schemas.microsoft.com/office/drawing/2014/main" id="{2A53C1F6-D53B-9F4B-8C4B-60A1F6335980}"/>
              </a:ext>
            </a:extLst>
          </p:cNvPr>
          <p:cNvCxnSpPr>
            <a:cxnSpLocks/>
          </p:cNvCxnSpPr>
          <p:nvPr/>
        </p:nvCxnSpPr>
        <p:spPr>
          <a:xfrm>
            <a:off x="7048965" y="5935623"/>
            <a:ext cx="452003"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96F752E-9BE6-7D48-9C8C-59FFB3518619}"/>
              </a:ext>
            </a:extLst>
          </p:cNvPr>
          <p:cNvCxnSpPr>
            <a:cxnSpLocks/>
          </p:cNvCxnSpPr>
          <p:nvPr/>
        </p:nvCxnSpPr>
        <p:spPr>
          <a:xfrm>
            <a:off x="8789113" y="2693008"/>
            <a:ext cx="197971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16A912B-BA65-534B-BAFE-F39F0D682739}"/>
              </a:ext>
            </a:extLst>
          </p:cNvPr>
          <p:cNvCxnSpPr>
            <a:cxnSpLocks/>
          </p:cNvCxnSpPr>
          <p:nvPr/>
        </p:nvCxnSpPr>
        <p:spPr>
          <a:xfrm>
            <a:off x="9972151" y="2933914"/>
            <a:ext cx="0" cy="8299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D465217-B228-6D48-83F8-F92F05C35112}"/>
              </a:ext>
            </a:extLst>
          </p:cNvPr>
          <p:cNvCxnSpPr>
            <a:cxnSpLocks/>
          </p:cNvCxnSpPr>
          <p:nvPr/>
        </p:nvCxnSpPr>
        <p:spPr>
          <a:xfrm>
            <a:off x="11535865" y="2918935"/>
            <a:ext cx="0" cy="8449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64DAAC4-10B4-5A47-A302-BEBC249FEDA7}"/>
              </a:ext>
            </a:extLst>
          </p:cNvPr>
          <p:cNvCxnSpPr>
            <a:cxnSpLocks/>
          </p:cNvCxnSpPr>
          <p:nvPr/>
        </p:nvCxnSpPr>
        <p:spPr>
          <a:xfrm flipV="1">
            <a:off x="9950990" y="2918935"/>
            <a:ext cx="1584876" cy="2793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A18DC2B-4945-A343-8F89-06371DA6A2F2}"/>
              </a:ext>
            </a:extLst>
          </p:cNvPr>
          <p:cNvCxnSpPr>
            <a:cxnSpLocks/>
          </p:cNvCxnSpPr>
          <p:nvPr/>
        </p:nvCxnSpPr>
        <p:spPr>
          <a:xfrm>
            <a:off x="8789113" y="2678016"/>
            <a:ext cx="0" cy="32311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5EE6771-73DD-2848-AB8A-EADCC7096EAD}"/>
              </a:ext>
            </a:extLst>
          </p:cNvPr>
          <p:cNvCxnSpPr>
            <a:cxnSpLocks/>
          </p:cNvCxnSpPr>
          <p:nvPr/>
        </p:nvCxnSpPr>
        <p:spPr>
          <a:xfrm>
            <a:off x="8561622" y="5914752"/>
            <a:ext cx="24638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274EB1E-59F0-FC45-923F-649C94809974}"/>
              </a:ext>
            </a:extLst>
          </p:cNvPr>
          <p:cNvCxnSpPr>
            <a:cxnSpLocks/>
          </p:cNvCxnSpPr>
          <p:nvPr/>
        </p:nvCxnSpPr>
        <p:spPr>
          <a:xfrm>
            <a:off x="10768828" y="2692632"/>
            <a:ext cx="0" cy="24046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67" name="Picture 166">
            <a:extLst>
              <a:ext uri="{FF2B5EF4-FFF2-40B4-BE49-F238E27FC236}">
                <a16:creationId xmlns:a16="http://schemas.microsoft.com/office/drawing/2014/main" id="{C5AAAE86-8FF8-054A-8C71-E4834530BEBF}"/>
              </a:ext>
            </a:extLst>
          </p:cNvPr>
          <p:cNvPicPr>
            <a:picLocks noChangeAspect="1"/>
          </p:cNvPicPr>
          <p:nvPr/>
        </p:nvPicPr>
        <p:blipFill>
          <a:blip r:embed="rId7"/>
          <a:stretch>
            <a:fillRect/>
          </a:stretch>
        </p:blipFill>
        <p:spPr>
          <a:xfrm>
            <a:off x="9524284" y="3751300"/>
            <a:ext cx="1320800" cy="1337733"/>
          </a:xfrm>
          <a:prstGeom prst="rect">
            <a:avLst/>
          </a:prstGeom>
        </p:spPr>
      </p:pic>
      <p:grpSp>
        <p:nvGrpSpPr>
          <p:cNvPr id="169" name="Group 168">
            <a:extLst>
              <a:ext uri="{FF2B5EF4-FFF2-40B4-BE49-F238E27FC236}">
                <a16:creationId xmlns:a16="http://schemas.microsoft.com/office/drawing/2014/main" id="{57D1C01D-FFFB-E140-9FF1-A86AB3CCCA44}"/>
              </a:ext>
            </a:extLst>
          </p:cNvPr>
          <p:cNvGrpSpPr>
            <a:grpSpLocks noChangeAspect="1"/>
          </p:cNvGrpSpPr>
          <p:nvPr/>
        </p:nvGrpSpPr>
        <p:grpSpPr>
          <a:xfrm>
            <a:off x="10862918" y="3824778"/>
            <a:ext cx="1278247" cy="1241189"/>
            <a:chOff x="10262197" y="805012"/>
            <a:chExt cx="1180573" cy="1146348"/>
          </a:xfrm>
        </p:grpSpPr>
        <p:sp>
          <p:nvSpPr>
            <p:cNvPr id="168" name="Oval 167">
              <a:extLst>
                <a:ext uri="{FF2B5EF4-FFF2-40B4-BE49-F238E27FC236}">
                  <a16:creationId xmlns:a16="http://schemas.microsoft.com/office/drawing/2014/main" id="{31ACC77E-2EFC-3A4A-AEFC-23D05BC69A65}"/>
                </a:ext>
              </a:extLst>
            </p:cNvPr>
            <p:cNvSpPr/>
            <p:nvPr/>
          </p:nvSpPr>
          <p:spPr>
            <a:xfrm>
              <a:off x="10262197" y="814128"/>
              <a:ext cx="831185" cy="831185"/>
            </a:xfrm>
            <a:prstGeom prst="ellipse">
              <a:avLst/>
            </a:prstGeom>
            <a:solidFill>
              <a:srgbClr val="92D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4" name="Oval 173">
              <a:extLst>
                <a:ext uri="{FF2B5EF4-FFF2-40B4-BE49-F238E27FC236}">
                  <a16:creationId xmlns:a16="http://schemas.microsoft.com/office/drawing/2014/main" id="{FC9B8731-8620-BA4A-8B16-445201046A78}"/>
                </a:ext>
              </a:extLst>
            </p:cNvPr>
            <p:cNvSpPr/>
            <p:nvPr/>
          </p:nvSpPr>
          <p:spPr>
            <a:xfrm>
              <a:off x="10611585" y="805012"/>
              <a:ext cx="831185" cy="831185"/>
            </a:xfrm>
            <a:prstGeom prst="ellipse">
              <a:avLst/>
            </a:prstGeom>
            <a:solidFill>
              <a:srgbClr val="80C0B7">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5" name="Oval 174">
              <a:extLst>
                <a:ext uri="{FF2B5EF4-FFF2-40B4-BE49-F238E27FC236}">
                  <a16:creationId xmlns:a16="http://schemas.microsoft.com/office/drawing/2014/main" id="{0B2A902D-A624-AF44-B5B0-2979ED97FB43}"/>
                </a:ext>
              </a:extLst>
            </p:cNvPr>
            <p:cNvSpPr/>
            <p:nvPr/>
          </p:nvSpPr>
          <p:spPr>
            <a:xfrm>
              <a:off x="10471797" y="1120175"/>
              <a:ext cx="831185" cy="831185"/>
            </a:xfrm>
            <a:prstGeom prst="ellipse">
              <a:avLst/>
            </a:prstGeom>
            <a:solidFill>
              <a:srgbClr val="D4ECD6">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3" name="Group 172">
            <a:extLst>
              <a:ext uri="{FF2B5EF4-FFF2-40B4-BE49-F238E27FC236}">
                <a16:creationId xmlns:a16="http://schemas.microsoft.com/office/drawing/2014/main" id="{3E4A4961-5364-F746-AA4D-AB8F176023AC}"/>
              </a:ext>
            </a:extLst>
          </p:cNvPr>
          <p:cNvGrpSpPr>
            <a:grpSpLocks noChangeAspect="1"/>
          </p:cNvGrpSpPr>
          <p:nvPr/>
        </p:nvGrpSpPr>
        <p:grpSpPr>
          <a:xfrm>
            <a:off x="3859511" y="4309612"/>
            <a:ext cx="914400" cy="914400"/>
            <a:chOff x="3109454" y="422888"/>
            <a:chExt cx="1048407" cy="1048407"/>
          </a:xfrm>
        </p:grpSpPr>
        <p:sp>
          <p:nvSpPr>
            <p:cNvPr id="181" name="Oval 180">
              <a:extLst>
                <a:ext uri="{FF2B5EF4-FFF2-40B4-BE49-F238E27FC236}">
                  <a16:creationId xmlns:a16="http://schemas.microsoft.com/office/drawing/2014/main" id="{F85B8DCA-A121-6342-B590-F19B2D01ABD6}"/>
                </a:ext>
              </a:extLst>
            </p:cNvPr>
            <p:cNvSpPr>
              <a:spLocks noChangeAspect="1"/>
            </p:cNvSpPr>
            <p:nvPr/>
          </p:nvSpPr>
          <p:spPr>
            <a:xfrm>
              <a:off x="3109454" y="422888"/>
              <a:ext cx="1048407" cy="1048407"/>
            </a:xfrm>
            <a:prstGeom prst="ellipse">
              <a:avLst/>
            </a:prstGeom>
            <a:solidFill>
              <a:srgbClr val="D4ECD6"/>
            </a:solid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2" name="Picture 181">
              <a:extLst>
                <a:ext uri="{FF2B5EF4-FFF2-40B4-BE49-F238E27FC236}">
                  <a16:creationId xmlns:a16="http://schemas.microsoft.com/office/drawing/2014/main" id="{E802D3A2-1DC5-034B-ADC8-0B4F4CDBA1AE}"/>
                </a:ext>
              </a:extLst>
            </p:cNvPr>
            <p:cNvPicPr>
              <a:picLocks noChangeAspect="1"/>
            </p:cNvPicPr>
            <p:nvPr/>
          </p:nvPicPr>
          <p:blipFill>
            <a:blip r:embed="rId8"/>
            <a:stretch>
              <a:fillRect/>
            </a:stretch>
          </p:blipFill>
          <p:spPr>
            <a:xfrm>
              <a:off x="3223568" y="516287"/>
              <a:ext cx="858018" cy="798844"/>
            </a:xfrm>
            <a:prstGeom prst="rect">
              <a:avLst/>
            </a:prstGeom>
            <a:effectLst>
              <a:outerShdw blurRad="50800" dist="38100" dir="2700000" algn="tl" rotWithShape="0">
                <a:prstClr val="black">
                  <a:alpha val="40000"/>
                </a:prstClr>
              </a:outerShdw>
            </a:effectLst>
          </p:spPr>
        </p:pic>
      </p:grpSp>
      <p:grpSp>
        <p:nvGrpSpPr>
          <p:cNvPr id="177" name="Group 176">
            <a:extLst>
              <a:ext uri="{FF2B5EF4-FFF2-40B4-BE49-F238E27FC236}">
                <a16:creationId xmlns:a16="http://schemas.microsoft.com/office/drawing/2014/main" id="{C0ED3719-273B-DA4D-8386-7F995ED945D1}"/>
              </a:ext>
            </a:extLst>
          </p:cNvPr>
          <p:cNvGrpSpPr>
            <a:grpSpLocks noChangeAspect="1"/>
          </p:cNvGrpSpPr>
          <p:nvPr/>
        </p:nvGrpSpPr>
        <p:grpSpPr>
          <a:xfrm>
            <a:off x="2828423" y="4847029"/>
            <a:ext cx="914400" cy="914400"/>
            <a:chOff x="6490172" y="6161439"/>
            <a:chExt cx="1048407" cy="1048407"/>
          </a:xfrm>
        </p:grpSpPr>
        <p:sp>
          <p:nvSpPr>
            <p:cNvPr id="184" name="Oval 183">
              <a:extLst>
                <a:ext uri="{FF2B5EF4-FFF2-40B4-BE49-F238E27FC236}">
                  <a16:creationId xmlns:a16="http://schemas.microsoft.com/office/drawing/2014/main" id="{EF38F3EC-553D-9540-8ACB-BA145797236B}"/>
                </a:ext>
              </a:extLst>
            </p:cNvPr>
            <p:cNvSpPr>
              <a:spLocks noChangeAspect="1"/>
            </p:cNvSpPr>
            <p:nvPr/>
          </p:nvSpPr>
          <p:spPr>
            <a:xfrm>
              <a:off x="6490172" y="6161439"/>
              <a:ext cx="1048407" cy="1048407"/>
            </a:xfrm>
            <a:prstGeom prst="ellipse">
              <a:avLst/>
            </a:prstGeom>
            <a:solidFill>
              <a:srgbClr val="D4ECD6"/>
            </a:solidFill>
            <a:ln>
              <a:solidFill>
                <a:srgbClr val="0A87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5" name="Picture 184">
              <a:extLst>
                <a:ext uri="{FF2B5EF4-FFF2-40B4-BE49-F238E27FC236}">
                  <a16:creationId xmlns:a16="http://schemas.microsoft.com/office/drawing/2014/main" id="{A1C1B86E-27C5-0645-B0E6-3DF540040CDC}"/>
                </a:ext>
              </a:extLst>
            </p:cNvPr>
            <p:cNvPicPr>
              <a:picLocks noChangeAspect="1"/>
            </p:cNvPicPr>
            <p:nvPr/>
          </p:nvPicPr>
          <p:blipFill>
            <a:blip r:embed="rId9"/>
            <a:stretch>
              <a:fillRect/>
            </a:stretch>
          </p:blipFill>
          <p:spPr>
            <a:xfrm>
              <a:off x="6572250" y="6269304"/>
              <a:ext cx="920750" cy="781639"/>
            </a:xfrm>
            <a:prstGeom prst="rect">
              <a:avLst/>
            </a:prstGeom>
            <a:effectLst>
              <a:outerShdw blurRad="50800" dist="38100" dir="2700000" algn="tl" rotWithShape="0">
                <a:prstClr val="black">
                  <a:alpha val="40000"/>
                </a:prstClr>
              </a:outerShdw>
            </a:effectLst>
          </p:spPr>
        </p:pic>
      </p:grpSp>
      <p:cxnSp>
        <p:nvCxnSpPr>
          <p:cNvPr id="187" name="Straight Arrow Connector 186">
            <a:extLst>
              <a:ext uri="{FF2B5EF4-FFF2-40B4-BE49-F238E27FC236}">
                <a16:creationId xmlns:a16="http://schemas.microsoft.com/office/drawing/2014/main" id="{190EEA87-A510-A34C-A4A2-D11FE4A4CE26}"/>
              </a:ext>
            </a:extLst>
          </p:cNvPr>
          <p:cNvCxnSpPr>
            <a:cxnSpLocks/>
          </p:cNvCxnSpPr>
          <p:nvPr/>
        </p:nvCxnSpPr>
        <p:spPr>
          <a:xfrm flipV="1">
            <a:off x="2290898" y="3751301"/>
            <a:ext cx="605061" cy="1255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9" name="Google Shape;3900;p20">
            <a:extLst>
              <a:ext uri="{FF2B5EF4-FFF2-40B4-BE49-F238E27FC236}">
                <a16:creationId xmlns:a16="http://schemas.microsoft.com/office/drawing/2014/main" id="{8597E8E9-C6B6-964D-8B77-717F78D3A3A9}"/>
              </a:ext>
            </a:extLst>
          </p:cNvPr>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22</a:t>
            </a:fld>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ppt_x</p:attrName>
                                        </p:attrNameLst>
                                      </p:cBhvr>
                                      <p:tavLst>
                                        <p:tav tm="0">
                                          <p:val>
                                            <p:strVal val="#ppt_x-#ppt_w*1.125000"/>
                                          </p:val>
                                        </p:tav>
                                        <p:tav tm="100000">
                                          <p:val>
                                            <p:strVal val="#ppt_x"/>
                                          </p:val>
                                        </p:tav>
                                      </p:tavLst>
                                    </p:anim>
                                    <p:animEffect transition="in" filter="wipe(right)">
                                      <p:cBhvr>
                                        <p:cTn id="17" dur="500"/>
                                        <p:tgtEl>
                                          <p:spTgt spid="19"/>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p:tgtEl>
                                          <p:spTgt spid="15"/>
                                        </p:tgtEl>
                                        <p:attrNameLst>
                                          <p:attrName>ppt_x</p:attrName>
                                        </p:attrNameLst>
                                      </p:cBhvr>
                                      <p:tavLst>
                                        <p:tav tm="0">
                                          <p:val>
                                            <p:strVal val="#ppt_x-#ppt_w*1.125000"/>
                                          </p:val>
                                        </p:tav>
                                        <p:tav tm="100000">
                                          <p:val>
                                            <p:strVal val="#ppt_x"/>
                                          </p:val>
                                        </p:tav>
                                      </p:tavLst>
                                    </p:anim>
                                    <p:animEffect transition="in" filter="wipe(right)">
                                      <p:cBhvr>
                                        <p:cTn id="21" dur="500"/>
                                        <p:tgtEl>
                                          <p:spTgt spid="15"/>
                                        </p:tgtEl>
                                      </p:cBhvr>
                                    </p:animEffect>
                                  </p:childTnLst>
                                </p:cTn>
                              </p:par>
                            </p:childTnLst>
                          </p:cTn>
                        </p:par>
                        <p:par>
                          <p:cTn id="22" fill="hold">
                            <p:stCondLst>
                              <p:cond delay="1000"/>
                            </p:stCondLst>
                            <p:childTnLst>
                              <p:par>
                                <p:cTn id="23" presetID="1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p:tgtEl>
                                          <p:spTgt spid="20"/>
                                        </p:tgtEl>
                                        <p:attrNameLst>
                                          <p:attrName>ppt_x</p:attrName>
                                        </p:attrNameLst>
                                      </p:cBhvr>
                                      <p:tavLst>
                                        <p:tav tm="0">
                                          <p:val>
                                            <p:strVal val="#ppt_x-#ppt_w*1.125000"/>
                                          </p:val>
                                        </p:tav>
                                        <p:tav tm="100000">
                                          <p:val>
                                            <p:strVal val="#ppt_x"/>
                                          </p:val>
                                        </p:tav>
                                      </p:tavLst>
                                    </p:anim>
                                    <p:animEffect transition="in" filter="wipe(right)">
                                      <p:cBhvr>
                                        <p:cTn id="26" dur="500"/>
                                        <p:tgtEl>
                                          <p:spTgt spid="20"/>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ppt_x</p:attrName>
                                        </p:attrNameLst>
                                      </p:cBhvr>
                                      <p:tavLst>
                                        <p:tav tm="0">
                                          <p:val>
                                            <p:strVal val="#ppt_x-#ppt_w*1.125000"/>
                                          </p:val>
                                        </p:tav>
                                        <p:tav tm="100000">
                                          <p:val>
                                            <p:strVal val="#ppt_x"/>
                                          </p:val>
                                        </p:tav>
                                      </p:tavLst>
                                    </p:anim>
                                    <p:animEffect transition="in" filter="wipe(right)">
                                      <p:cBhvr>
                                        <p:cTn id="30" dur="500"/>
                                        <p:tgtEl>
                                          <p:spTgt spid="16"/>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p:tgtEl>
                                          <p:spTgt spid="21"/>
                                        </p:tgtEl>
                                        <p:attrNameLst>
                                          <p:attrName>ppt_x</p:attrName>
                                        </p:attrNameLst>
                                      </p:cBhvr>
                                      <p:tavLst>
                                        <p:tav tm="0">
                                          <p:val>
                                            <p:strVal val="#ppt_x-#ppt_w*1.125000"/>
                                          </p:val>
                                        </p:tav>
                                        <p:tav tm="100000">
                                          <p:val>
                                            <p:strVal val="#ppt_x"/>
                                          </p:val>
                                        </p:tav>
                                      </p:tavLst>
                                    </p:anim>
                                    <p:animEffect transition="in" filter="wipe(right)">
                                      <p:cBhvr>
                                        <p:cTn id="35" dur="500"/>
                                        <p:tgtEl>
                                          <p:spTgt spid="21"/>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p:tgtEl>
                                          <p:spTgt spid="17"/>
                                        </p:tgtEl>
                                        <p:attrNameLst>
                                          <p:attrName>ppt_x</p:attrName>
                                        </p:attrNameLst>
                                      </p:cBhvr>
                                      <p:tavLst>
                                        <p:tav tm="0">
                                          <p:val>
                                            <p:strVal val="#ppt_x-#ppt_w*1.125000"/>
                                          </p:val>
                                        </p:tav>
                                        <p:tav tm="100000">
                                          <p:val>
                                            <p:strVal val="#ppt_x"/>
                                          </p:val>
                                        </p:tav>
                                      </p:tavLst>
                                    </p:anim>
                                    <p:animEffect transition="in" filter="wipe(righ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strips(downRight)">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7"/>
                                        </p:tgtEl>
                                        <p:attrNameLst>
                                          <p:attrName>style.visibility</p:attrName>
                                        </p:attrNameLst>
                                      </p:cBhvr>
                                      <p:to>
                                        <p:strVal val="visible"/>
                                      </p:to>
                                    </p:set>
                                    <p:animEffect transition="in" filter="wipe(left)">
                                      <p:cBhvr>
                                        <p:cTn id="49" dur="500"/>
                                        <p:tgtEl>
                                          <p:spTgt spid="187"/>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1000"/>
                            </p:stCondLst>
                            <p:childTnLst>
                              <p:par>
                                <p:cTn id="57" presetID="53" presetClass="entr" presetSubtype="16"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childTnLst>
                          </p:cTn>
                        </p:par>
                        <p:par>
                          <p:cTn id="62" fill="hold">
                            <p:stCondLst>
                              <p:cond delay="1500"/>
                            </p:stCondLst>
                            <p:childTnLst>
                              <p:par>
                                <p:cTn id="63" presetID="53" presetClass="entr" presetSubtype="16"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Effect transition="in" filter="fade">
                                      <p:cBhvr>
                                        <p:cTn id="67" dur="500"/>
                                        <p:tgtEl>
                                          <p:spTgt spid="30"/>
                                        </p:tgtEl>
                                      </p:cBhvr>
                                    </p:animEffect>
                                  </p:childTnLst>
                                </p:cTn>
                              </p:par>
                            </p:childTnLst>
                          </p:cTn>
                        </p:par>
                        <p:par>
                          <p:cTn id="68" fill="hold">
                            <p:stCondLst>
                              <p:cond delay="2000"/>
                            </p:stCondLst>
                            <p:childTnLst>
                              <p:par>
                                <p:cTn id="69" presetID="53" presetClass="entr" presetSubtype="16" fill="hold" nodeType="afterEffect">
                                  <p:stCondLst>
                                    <p:cond delay="0"/>
                                  </p:stCondLst>
                                  <p:childTnLst>
                                    <p:set>
                                      <p:cBhvr>
                                        <p:cTn id="70" dur="1" fill="hold">
                                          <p:stCondLst>
                                            <p:cond delay="0"/>
                                          </p:stCondLst>
                                        </p:cTn>
                                        <p:tgtEl>
                                          <p:spTgt spid="173"/>
                                        </p:tgtEl>
                                        <p:attrNameLst>
                                          <p:attrName>style.visibility</p:attrName>
                                        </p:attrNameLst>
                                      </p:cBhvr>
                                      <p:to>
                                        <p:strVal val="visible"/>
                                      </p:to>
                                    </p:set>
                                    <p:anim calcmode="lin" valueType="num">
                                      <p:cBhvr>
                                        <p:cTn id="71" dur="500" fill="hold"/>
                                        <p:tgtEl>
                                          <p:spTgt spid="173"/>
                                        </p:tgtEl>
                                        <p:attrNameLst>
                                          <p:attrName>ppt_w</p:attrName>
                                        </p:attrNameLst>
                                      </p:cBhvr>
                                      <p:tavLst>
                                        <p:tav tm="0">
                                          <p:val>
                                            <p:fltVal val="0"/>
                                          </p:val>
                                        </p:tav>
                                        <p:tav tm="100000">
                                          <p:val>
                                            <p:strVal val="#ppt_w"/>
                                          </p:val>
                                        </p:tav>
                                      </p:tavLst>
                                    </p:anim>
                                    <p:anim calcmode="lin" valueType="num">
                                      <p:cBhvr>
                                        <p:cTn id="72" dur="500" fill="hold"/>
                                        <p:tgtEl>
                                          <p:spTgt spid="173"/>
                                        </p:tgtEl>
                                        <p:attrNameLst>
                                          <p:attrName>ppt_h</p:attrName>
                                        </p:attrNameLst>
                                      </p:cBhvr>
                                      <p:tavLst>
                                        <p:tav tm="0">
                                          <p:val>
                                            <p:fltVal val="0"/>
                                          </p:val>
                                        </p:tav>
                                        <p:tav tm="100000">
                                          <p:val>
                                            <p:strVal val="#ppt_h"/>
                                          </p:val>
                                        </p:tav>
                                      </p:tavLst>
                                    </p:anim>
                                    <p:animEffect transition="in" filter="fade">
                                      <p:cBhvr>
                                        <p:cTn id="73" dur="500"/>
                                        <p:tgtEl>
                                          <p:spTgt spid="173"/>
                                        </p:tgtEl>
                                      </p:cBhvr>
                                    </p:animEffect>
                                  </p:childTnLst>
                                </p:cTn>
                              </p:par>
                            </p:childTnLst>
                          </p:cTn>
                        </p:par>
                        <p:par>
                          <p:cTn id="74" fill="hold">
                            <p:stCondLst>
                              <p:cond delay="2500"/>
                            </p:stCondLst>
                            <p:childTnLst>
                              <p:par>
                                <p:cTn id="75" presetID="53" presetClass="entr" presetSubtype="16" fill="hold" nodeType="afterEffect">
                                  <p:stCondLst>
                                    <p:cond delay="0"/>
                                  </p:stCondLst>
                                  <p:childTnLst>
                                    <p:set>
                                      <p:cBhvr>
                                        <p:cTn id="76" dur="1" fill="hold">
                                          <p:stCondLst>
                                            <p:cond delay="0"/>
                                          </p:stCondLst>
                                        </p:cTn>
                                        <p:tgtEl>
                                          <p:spTgt spid="177"/>
                                        </p:tgtEl>
                                        <p:attrNameLst>
                                          <p:attrName>style.visibility</p:attrName>
                                        </p:attrNameLst>
                                      </p:cBhvr>
                                      <p:to>
                                        <p:strVal val="visible"/>
                                      </p:to>
                                    </p:set>
                                    <p:anim calcmode="lin" valueType="num">
                                      <p:cBhvr>
                                        <p:cTn id="77" dur="500" fill="hold"/>
                                        <p:tgtEl>
                                          <p:spTgt spid="177"/>
                                        </p:tgtEl>
                                        <p:attrNameLst>
                                          <p:attrName>ppt_w</p:attrName>
                                        </p:attrNameLst>
                                      </p:cBhvr>
                                      <p:tavLst>
                                        <p:tav tm="0">
                                          <p:val>
                                            <p:fltVal val="0"/>
                                          </p:val>
                                        </p:tav>
                                        <p:tav tm="100000">
                                          <p:val>
                                            <p:strVal val="#ppt_w"/>
                                          </p:val>
                                        </p:tav>
                                      </p:tavLst>
                                    </p:anim>
                                    <p:anim calcmode="lin" valueType="num">
                                      <p:cBhvr>
                                        <p:cTn id="78" dur="500" fill="hold"/>
                                        <p:tgtEl>
                                          <p:spTgt spid="177"/>
                                        </p:tgtEl>
                                        <p:attrNameLst>
                                          <p:attrName>ppt_h</p:attrName>
                                        </p:attrNameLst>
                                      </p:cBhvr>
                                      <p:tavLst>
                                        <p:tav tm="0">
                                          <p:val>
                                            <p:fltVal val="0"/>
                                          </p:val>
                                        </p:tav>
                                        <p:tav tm="100000">
                                          <p:val>
                                            <p:strVal val="#ppt_h"/>
                                          </p:val>
                                        </p:tav>
                                      </p:tavLst>
                                    </p:anim>
                                    <p:animEffect transition="in" filter="fade">
                                      <p:cBhvr>
                                        <p:cTn id="79" dur="500"/>
                                        <p:tgtEl>
                                          <p:spTgt spid="17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40"/>
                                        </p:tgtEl>
                                        <p:attrNameLst>
                                          <p:attrName>style.visibility</p:attrName>
                                        </p:attrNameLst>
                                      </p:cBhvr>
                                      <p:to>
                                        <p:strVal val="visible"/>
                                      </p:to>
                                    </p:set>
                                    <p:animEffect transition="in" filter="wipe(left)">
                                      <p:cBhvr>
                                        <p:cTn id="84" dur="500"/>
                                        <p:tgtEl>
                                          <p:spTgt spid="140"/>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wipe(down)">
                                      <p:cBhvr>
                                        <p:cTn id="88" dur="500"/>
                                        <p:tgtEl>
                                          <p:spTgt spid="13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wipe(left)">
                                      <p:cBhvr>
                                        <p:cTn id="92" dur="500"/>
                                        <p:tgtEl>
                                          <p:spTgt spid="98"/>
                                        </p:tgtEl>
                                      </p:cBhvr>
                                    </p:animEffect>
                                  </p:childTnLst>
                                </p:cTn>
                              </p:par>
                            </p:childTnLst>
                          </p:cTn>
                        </p:par>
                        <p:par>
                          <p:cTn id="93" fill="hold">
                            <p:stCondLst>
                              <p:cond delay="1500"/>
                            </p:stCondLst>
                            <p:childTnLst>
                              <p:par>
                                <p:cTn id="94" presetID="22" presetClass="entr" presetSubtype="4" fill="hold" nodeType="after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wipe(down)">
                                      <p:cBhvr>
                                        <p:cTn id="96" dur="500"/>
                                        <p:tgtEl>
                                          <p:spTgt spid="101"/>
                                        </p:tgtEl>
                                      </p:cBhvr>
                                    </p:animEffect>
                                  </p:childTnLst>
                                </p:cTn>
                              </p:par>
                            </p:childTnLst>
                          </p:cTn>
                        </p:par>
                        <p:par>
                          <p:cTn id="97" fill="hold">
                            <p:stCondLst>
                              <p:cond delay="2000"/>
                            </p:stCondLst>
                            <p:childTnLst>
                              <p:par>
                                <p:cTn id="98" presetID="55" presetClass="entr" presetSubtype="0" fill="hold" nodeType="afterEffect">
                                  <p:stCondLst>
                                    <p:cond delay="0"/>
                                  </p:stCondLst>
                                  <p:childTnLst>
                                    <p:set>
                                      <p:cBhvr>
                                        <p:cTn id="99" dur="1" fill="hold">
                                          <p:stCondLst>
                                            <p:cond delay="0"/>
                                          </p:stCondLst>
                                        </p:cTn>
                                        <p:tgtEl>
                                          <p:spTgt spid="129"/>
                                        </p:tgtEl>
                                        <p:attrNameLst>
                                          <p:attrName>style.visibility</p:attrName>
                                        </p:attrNameLst>
                                      </p:cBhvr>
                                      <p:to>
                                        <p:strVal val="visible"/>
                                      </p:to>
                                    </p:set>
                                    <p:anim calcmode="lin" valueType="num">
                                      <p:cBhvr>
                                        <p:cTn id="100" dur="500" fill="hold"/>
                                        <p:tgtEl>
                                          <p:spTgt spid="129"/>
                                        </p:tgtEl>
                                        <p:attrNameLst>
                                          <p:attrName>ppt_w</p:attrName>
                                        </p:attrNameLst>
                                      </p:cBhvr>
                                      <p:tavLst>
                                        <p:tav tm="0">
                                          <p:val>
                                            <p:strVal val="#ppt_w*0.70"/>
                                          </p:val>
                                        </p:tav>
                                        <p:tav tm="100000">
                                          <p:val>
                                            <p:strVal val="#ppt_w"/>
                                          </p:val>
                                        </p:tav>
                                      </p:tavLst>
                                    </p:anim>
                                    <p:anim calcmode="lin" valueType="num">
                                      <p:cBhvr>
                                        <p:cTn id="101" dur="500" fill="hold"/>
                                        <p:tgtEl>
                                          <p:spTgt spid="129"/>
                                        </p:tgtEl>
                                        <p:attrNameLst>
                                          <p:attrName>ppt_h</p:attrName>
                                        </p:attrNameLst>
                                      </p:cBhvr>
                                      <p:tavLst>
                                        <p:tav tm="0">
                                          <p:val>
                                            <p:strVal val="#ppt_h"/>
                                          </p:val>
                                        </p:tav>
                                        <p:tav tm="100000">
                                          <p:val>
                                            <p:strVal val="#ppt_h"/>
                                          </p:val>
                                        </p:tav>
                                      </p:tavLst>
                                    </p:anim>
                                    <p:animEffect transition="in" filter="fade">
                                      <p:cBhvr>
                                        <p:cTn id="102" dur="500"/>
                                        <p:tgtEl>
                                          <p:spTgt spid="129"/>
                                        </p:tgtEl>
                                      </p:cBhvr>
                                    </p:animEffect>
                                  </p:childTnLst>
                                </p:cTn>
                              </p:par>
                            </p:childTnLst>
                          </p:cTn>
                        </p:par>
                        <p:par>
                          <p:cTn id="103" fill="hold">
                            <p:stCondLst>
                              <p:cond delay="2500"/>
                            </p:stCondLst>
                            <p:childTnLst>
                              <p:par>
                                <p:cTn id="104" presetID="22" presetClass="entr" presetSubtype="1" fill="hold" nodeType="after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wipe(up)">
                                      <p:cBhvr>
                                        <p:cTn id="106" dur="500"/>
                                        <p:tgtEl>
                                          <p:spTgt spid="116"/>
                                        </p:tgtEl>
                                      </p:cBhvr>
                                    </p:animEffect>
                                  </p:childTnLst>
                                </p:cTn>
                              </p:par>
                              <p:par>
                                <p:cTn id="107" presetID="22" presetClass="entr" presetSubtype="1"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wipe(up)">
                                      <p:cBhvr>
                                        <p:cTn id="109" dur="500"/>
                                        <p:tgtEl>
                                          <p:spTgt spid="117"/>
                                        </p:tgtEl>
                                      </p:cBhvr>
                                    </p:animEffect>
                                  </p:childTnLst>
                                </p:cTn>
                              </p:par>
                            </p:childTnLst>
                          </p:cTn>
                        </p:par>
                        <p:par>
                          <p:cTn id="110" fill="hold">
                            <p:stCondLst>
                              <p:cond delay="3000"/>
                            </p:stCondLst>
                            <p:childTnLst>
                              <p:par>
                                <p:cTn id="111" presetID="21" presetClass="entr" presetSubtype="1" fill="hold" grpId="0" nodeType="after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wheel(1)">
                                      <p:cBhvr>
                                        <p:cTn id="113" dur="2000"/>
                                        <p:tgtEl>
                                          <p:spTgt spid="109"/>
                                        </p:tgtEl>
                                      </p:cBhvr>
                                    </p:animEffect>
                                  </p:childTnLst>
                                </p:cTn>
                              </p:par>
                              <p:par>
                                <p:cTn id="114" presetID="21" presetClass="entr" presetSubtype="1"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heel(1)">
                                      <p:cBhvr>
                                        <p:cTn id="116" dur="2000"/>
                                        <p:tgtEl>
                                          <p:spTgt spid="115"/>
                                        </p:tgtEl>
                                      </p:cBhvr>
                                    </p:animEffect>
                                  </p:childTnLst>
                                </p:cTn>
                              </p:par>
                            </p:childTnLst>
                          </p:cTn>
                        </p:par>
                        <p:par>
                          <p:cTn id="117" fill="hold">
                            <p:stCondLst>
                              <p:cond delay="5000"/>
                            </p:stCondLst>
                            <p:childTnLst>
                              <p:par>
                                <p:cTn id="118" presetID="22" presetClass="entr" presetSubtype="1" fill="hold" nodeType="afterEffect">
                                  <p:stCondLst>
                                    <p:cond delay="0"/>
                                  </p:stCondLst>
                                  <p:childTnLst>
                                    <p:set>
                                      <p:cBhvr>
                                        <p:cTn id="119" dur="1" fill="hold">
                                          <p:stCondLst>
                                            <p:cond delay="0"/>
                                          </p:stCondLst>
                                        </p:cTn>
                                        <p:tgtEl>
                                          <p:spTgt spid="134"/>
                                        </p:tgtEl>
                                        <p:attrNameLst>
                                          <p:attrName>style.visibility</p:attrName>
                                        </p:attrNameLst>
                                      </p:cBhvr>
                                      <p:to>
                                        <p:strVal val="visible"/>
                                      </p:to>
                                    </p:set>
                                    <p:animEffect transition="in" filter="wipe(up)">
                                      <p:cBhvr>
                                        <p:cTn id="120" dur="500"/>
                                        <p:tgtEl>
                                          <p:spTgt spid="134"/>
                                        </p:tgtEl>
                                      </p:cBhvr>
                                    </p:animEffect>
                                  </p:childTnLst>
                                </p:cTn>
                              </p:par>
                            </p:childTnLst>
                          </p:cTn>
                        </p:par>
                        <p:par>
                          <p:cTn id="121" fill="hold">
                            <p:stCondLst>
                              <p:cond delay="5500"/>
                            </p:stCondLst>
                            <p:childTnLst>
                              <p:par>
                                <p:cTn id="122" presetID="12" presetClass="entr" presetSubtype="1" fill="hold" grpId="0" nodeType="afterEffect">
                                  <p:stCondLst>
                                    <p:cond delay="0"/>
                                  </p:stCondLst>
                                  <p:childTnLst>
                                    <p:set>
                                      <p:cBhvr>
                                        <p:cTn id="123" dur="1" fill="hold">
                                          <p:stCondLst>
                                            <p:cond delay="0"/>
                                          </p:stCondLst>
                                        </p:cTn>
                                        <p:tgtEl>
                                          <p:spTgt spid="119"/>
                                        </p:tgtEl>
                                        <p:attrNameLst>
                                          <p:attrName>style.visibility</p:attrName>
                                        </p:attrNameLst>
                                      </p:cBhvr>
                                      <p:to>
                                        <p:strVal val="visible"/>
                                      </p:to>
                                    </p:set>
                                    <p:anim calcmode="lin" valueType="num">
                                      <p:cBhvr additive="base">
                                        <p:cTn id="124" dur="500"/>
                                        <p:tgtEl>
                                          <p:spTgt spid="119"/>
                                        </p:tgtEl>
                                        <p:attrNameLst>
                                          <p:attrName>ppt_y</p:attrName>
                                        </p:attrNameLst>
                                      </p:cBhvr>
                                      <p:tavLst>
                                        <p:tav tm="0">
                                          <p:val>
                                            <p:strVal val="#ppt_y-#ppt_h*1.125000"/>
                                          </p:val>
                                        </p:tav>
                                        <p:tav tm="100000">
                                          <p:val>
                                            <p:strVal val="#ppt_y"/>
                                          </p:val>
                                        </p:tav>
                                      </p:tavLst>
                                    </p:anim>
                                    <p:animEffect transition="in" filter="wipe(down)">
                                      <p:cBhvr>
                                        <p:cTn id="125" dur="500"/>
                                        <p:tgtEl>
                                          <p:spTgt spid="119"/>
                                        </p:tgtEl>
                                      </p:cBhvr>
                                    </p:animEffect>
                                  </p:childTnLst>
                                </p:cTn>
                              </p:par>
                            </p:childTnLst>
                          </p:cTn>
                        </p:par>
                        <p:par>
                          <p:cTn id="126" fill="hold">
                            <p:stCondLst>
                              <p:cond delay="6000"/>
                            </p:stCondLst>
                            <p:childTnLst>
                              <p:par>
                                <p:cTn id="127" presetID="22" presetClass="entr" presetSubtype="1" fill="hold" grpId="0" nodeType="afterEffect">
                                  <p:stCondLst>
                                    <p:cond delay="0"/>
                                  </p:stCondLst>
                                  <p:childTnLst>
                                    <p:set>
                                      <p:cBhvr>
                                        <p:cTn id="128" dur="1" fill="hold">
                                          <p:stCondLst>
                                            <p:cond delay="0"/>
                                          </p:stCondLst>
                                        </p:cTn>
                                        <p:tgtEl>
                                          <p:spTgt spid="131"/>
                                        </p:tgtEl>
                                        <p:attrNameLst>
                                          <p:attrName>style.visibility</p:attrName>
                                        </p:attrNameLst>
                                      </p:cBhvr>
                                      <p:to>
                                        <p:strVal val="visible"/>
                                      </p:to>
                                    </p:set>
                                    <p:animEffect transition="in" filter="wipe(up)">
                                      <p:cBhvr>
                                        <p:cTn id="129" dur="500"/>
                                        <p:tgtEl>
                                          <p:spTgt spid="131"/>
                                        </p:tgtEl>
                                      </p:cBhvr>
                                    </p:animEffect>
                                  </p:childTnLst>
                                </p:cTn>
                              </p:par>
                            </p:childTnLst>
                          </p:cTn>
                        </p:par>
                        <p:par>
                          <p:cTn id="130" fill="hold">
                            <p:stCondLst>
                              <p:cond delay="6500"/>
                            </p:stCondLst>
                            <p:childTnLst>
                              <p:par>
                                <p:cTn id="131" presetID="12" presetClass="entr" presetSubtype="8" fill="hold" grpId="0" nodeType="afterEffect">
                                  <p:stCondLst>
                                    <p:cond delay="0"/>
                                  </p:stCondLst>
                                  <p:childTnLst>
                                    <p:set>
                                      <p:cBhvr>
                                        <p:cTn id="132" dur="1" fill="hold">
                                          <p:stCondLst>
                                            <p:cond delay="0"/>
                                          </p:stCondLst>
                                        </p:cTn>
                                        <p:tgtEl>
                                          <p:spTgt spid="125"/>
                                        </p:tgtEl>
                                        <p:attrNameLst>
                                          <p:attrName>style.visibility</p:attrName>
                                        </p:attrNameLst>
                                      </p:cBhvr>
                                      <p:to>
                                        <p:strVal val="visible"/>
                                      </p:to>
                                    </p:set>
                                    <p:anim calcmode="lin" valueType="num">
                                      <p:cBhvr additive="base">
                                        <p:cTn id="133" dur="500"/>
                                        <p:tgtEl>
                                          <p:spTgt spid="125"/>
                                        </p:tgtEl>
                                        <p:attrNameLst>
                                          <p:attrName>ppt_x</p:attrName>
                                        </p:attrNameLst>
                                      </p:cBhvr>
                                      <p:tavLst>
                                        <p:tav tm="0">
                                          <p:val>
                                            <p:strVal val="#ppt_x-#ppt_w*1.125000"/>
                                          </p:val>
                                        </p:tav>
                                        <p:tav tm="100000">
                                          <p:val>
                                            <p:strVal val="#ppt_x"/>
                                          </p:val>
                                        </p:tav>
                                      </p:tavLst>
                                    </p:anim>
                                    <p:animEffect transition="in" filter="wipe(right)">
                                      <p:cBhvr>
                                        <p:cTn id="134" dur="500"/>
                                        <p:tgtEl>
                                          <p:spTgt spid="125"/>
                                        </p:tgtEl>
                                      </p:cBhvr>
                                    </p:animEffect>
                                  </p:childTnLst>
                                </p:cTn>
                              </p:par>
                            </p:childTnLst>
                          </p:cTn>
                        </p:par>
                        <p:par>
                          <p:cTn id="135" fill="hold">
                            <p:stCondLst>
                              <p:cond delay="7000"/>
                            </p:stCondLst>
                            <p:childTnLst>
                              <p:par>
                                <p:cTn id="136" presetID="22" presetClass="entr" presetSubtype="4" fill="hold" grpId="0" nodeType="afterEffect">
                                  <p:stCondLst>
                                    <p:cond delay="0"/>
                                  </p:stCondLst>
                                  <p:childTnLst>
                                    <p:set>
                                      <p:cBhvr>
                                        <p:cTn id="137" dur="1" fill="hold">
                                          <p:stCondLst>
                                            <p:cond delay="0"/>
                                          </p:stCondLst>
                                        </p:cTn>
                                        <p:tgtEl>
                                          <p:spTgt spid="137"/>
                                        </p:tgtEl>
                                        <p:attrNameLst>
                                          <p:attrName>style.visibility</p:attrName>
                                        </p:attrNameLst>
                                      </p:cBhvr>
                                      <p:to>
                                        <p:strVal val="visible"/>
                                      </p:to>
                                    </p:set>
                                    <p:animEffect transition="in" filter="wipe(down)">
                                      <p:cBhvr>
                                        <p:cTn id="138" dur="500"/>
                                        <p:tgtEl>
                                          <p:spTgt spid="13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143"/>
                                        </p:tgtEl>
                                        <p:attrNameLst>
                                          <p:attrName>style.visibility</p:attrName>
                                        </p:attrNameLst>
                                      </p:cBhvr>
                                      <p:to>
                                        <p:strVal val="visible"/>
                                      </p:to>
                                    </p:set>
                                    <p:animEffect transition="in" filter="wipe(up)">
                                      <p:cBhvr>
                                        <p:cTn id="143" dur="500"/>
                                        <p:tgtEl>
                                          <p:spTgt spid="143"/>
                                        </p:tgtEl>
                                      </p:cBhvr>
                                    </p:animEffect>
                                  </p:childTnLst>
                                </p:cTn>
                              </p:par>
                            </p:childTnLst>
                          </p:cTn>
                        </p:par>
                        <p:par>
                          <p:cTn id="144" fill="hold">
                            <p:stCondLst>
                              <p:cond delay="500"/>
                            </p:stCondLst>
                            <p:childTnLst>
                              <p:par>
                                <p:cTn id="145" presetID="12" presetClass="entr" presetSubtype="1" fill="hold" grpId="0" nodeType="afterEffect">
                                  <p:stCondLst>
                                    <p:cond delay="0"/>
                                  </p:stCondLst>
                                  <p:childTnLst>
                                    <p:set>
                                      <p:cBhvr>
                                        <p:cTn id="146" dur="1" fill="hold">
                                          <p:stCondLst>
                                            <p:cond delay="0"/>
                                          </p:stCondLst>
                                        </p:cTn>
                                        <p:tgtEl>
                                          <p:spTgt spid="144"/>
                                        </p:tgtEl>
                                        <p:attrNameLst>
                                          <p:attrName>style.visibility</p:attrName>
                                        </p:attrNameLst>
                                      </p:cBhvr>
                                      <p:to>
                                        <p:strVal val="visible"/>
                                      </p:to>
                                    </p:set>
                                    <p:anim calcmode="lin" valueType="num">
                                      <p:cBhvr additive="base">
                                        <p:cTn id="147" dur="500"/>
                                        <p:tgtEl>
                                          <p:spTgt spid="144"/>
                                        </p:tgtEl>
                                        <p:attrNameLst>
                                          <p:attrName>ppt_y</p:attrName>
                                        </p:attrNameLst>
                                      </p:cBhvr>
                                      <p:tavLst>
                                        <p:tav tm="0">
                                          <p:val>
                                            <p:strVal val="#ppt_y-#ppt_h*1.125000"/>
                                          </p:val>
                                        </p:tav>
                                        <p:tav tm="100000">
                                          <p:val>
                                            <p:strVal val="#ppt_y"/>
                                          </p:val>
                                        </p:tav>
                                      </p:tavLst>
                                    </p:anim>
                                    <p:animEffect transition="in" filter="wipe(down)">
                                      <p:cBhvr>
                                        <p:cTn id="148" dur="500"/>
                                        <p:tgtEl>
                                          <p:spTgt spid="144"/>
                                        </p:tgtEl>
                                      </p:cBhvr>
                                    </p:animEffect>
                                  </p:childTnLst>
                                </p:cTn>
                              </p:par>
                            </p:childTnLst>
                          </p:cTn>
                        </p:par>
                        <p:par>
                          <p:cTn id="149" fill="hold">
                            <p:stCondLst>
                              <p:cond delay="1000"/>
                            </p:stCondLst>
                            <p:childTnLst>
                              <p:par>
                                <p:cTn id="150" presetID="22" presetClass="entr" presetSubtype="8" fill="hold" nodeType="afterEffect">
                                  <p:stCondLst>
                                    <p:cond delay="0"/>
                                  </p:stCondLst>
                                  <p:childTnLst>
                                    <p:set>
                                      <p:cBhvr>
                                        <p:cTn id="151" dur="1" fill="hold">
                                          <p:stCondLst>
                                            <p:cond delay="0"/>
                                          </p:stCondLst>
                                        </p:cTn>
                                        <p:tgtEl>
                                          <p:spTgt spid="149"/>
                                        </p:tgtEl>
                                        <p:attrNameLst>
                                          <p:attrName>style.visibility</p:attrName>
                                        </p:attrNameLst>
                                      </p:cBhvr>
                                      <p:to>
                                        <p:strVal val="visible"/>
                                      </p:to>
                                    </p:set>
                                    <p:animEffect transition="in" filter="wipe(left)">
                                      <p:cBhvr>
                                        <p:cTn id="152" dur="500"/>
                                        <p:tgtEl>
                                          <p:spTgt spid="149"/>
                                        </p:tgtEl>
                                      </p:cBhvr>
                                    </p:animEffect>
                                  </p:childTnLst>
                                </p:cTn>
                              </p:par>
                              <p:par>
                                <p:cTn id="153" presetID="22" presetClass="entr" presetSubtype="1" fill="hold" nodeType="withEffect">
                                  <p:stCondLst>
                                    <p:cond delay="0"/>
                                  </p:stCondLst>
                                  <p:childTnLst>
                                    <p:set>
                                      <p:cBhvr>
                                        <p:cTn id="154" dur="1" fill="hold">
                                          <p:stCondLst>
                                            <p:cond delay="0"/>
                                          </p:stCondLst>
                                        </p:cTn>
                                        <p:tgtEl>
                                          <p:spTgt spid="145"/>
                                        </p:tgtEl>
                                        <p:attrNameLst>
                                          <p:attrName>style.visibility</p:attrName>
                                        </p:attrNameLst>
                                      </p:cBhvr>
                                      <p:to>
                                        <p:strVal val="visible"/>
                                      </p:to>
                                    </p:set>
                                    <p:animEffect transition="in" filter="wipe(up)">
                                      <p:cBhvr>
                                        <p:cTn id="155" dur="500"/>
                                        <p:tgtEl>
                                          <p:spTgt spid="145"/>
                                        </p:tgtEl>
                                      </p:cBhvr>
                                    </p:animEffect>
                                  </p:childTnLst>
                                </p:cTn>
                              </p:par>
                            </p:childTnLst>
                          </p:cTn>
                        </p:par>
                        <p:par>
                          <p:cTn id="156" fill="hold">
                            <p:stCondLst>
                              <p:cond delay="1500"/>
                            </p:stCondLst>
                            <p:childTnLst>
                              <p:par>
                                <p:cTn id="157" presetID="53" presetClass="entr" presetSubtype="16" fill="hold" grpId="0" nodeType="afterEffect">
                                  <p:stCondLst>
                                    <p:cond delay="0"/>
                                  </p:stCondLst>
                                  <p:childTnLst>
                                    <p:set>
                                      <p:cBhvr>
                                        <p:cTn id="158" dur="1" fill="hold">
                                          <p:stCondLst>
                                            <p:cond delay="0"/>
                                          </p:stCondLst>
                                        </p:cTn>
                                        <p:tgtEl>
                                          <p:spTgt spid="148"/>
                                        </p:tgtEl>
                                        <p:attrNameLst>
                                          <p:attrName>style.visibility</p:attrName>
                                        </p:attrNameLst>
                                      </p:cBhvr>
                                      <p:to>
                                        <p:strVal val="visible"/>
                                      </p:to>
                                    </p:set>
                                    <p:anim calcmode="lin" valueType="num">
                                      <p:cBhvr>
                                        <p:cTn id="159" dur="500" fill="hold"/>
                                        <p:tgtEl>
                                          <p:spTgt spid="148"/>
                                        </p:tgtEl>
                                        <p:attrNameLst>
                                          <p:attrName>ppt_w</p:attrName>
                                        </p:attrNameLst>
                                      </p:cBhvr>
                                      <p:tavLst>
                                        <p:tav tm="0">
                                          <p:val>
                                            <p:fltVal val="0"/>
                                          </p:val>
                                        </p:tav>
                                        <p:tav tm="100000">
                                          <p:val>
                                            <p:strVal val="#ppt_w"/>
                                          </p:val>
                                        </p:tav>
                                      </p:tavLst>
                                    </p:anim>
                                    <p:anim calcmode="lin" valueType="num">
                                      <p:cBhvr>
                                        <p:cTn id="160" dur="500" fill="hold"/>
                                        <p:tgtEl>
                                          <p:spTgt spid="148"/>
                                        </p:tgtEl>
                                        <p:attrNameLst>
                                          <p:attrName>ppt_h</p:attrName>
                                        </p:attrNameLst>
                                      </p:cBhvr>
                                      <p:tavLst>
                                        <p:tav tm="0">
                                          <p:val>
                                            <p:fltVal val="0"/>
                                          </p:val>
                                        </p:tav>
                                        <p:tav tm="100000">
                                          <p:val>
                                            <p:strVal val="#ppt_h"/>
                                          </p:val>
                                        </p:tav>
                                      </p:tavLst>
                                    </p:anim>
                                    <p:animEffect transition="in" filter="fade">
                                      <p:cBhvr>
                                        <p:cTn id="161" dur="500"/>
                                        <p:tgtEl>
                                          <p:spTgt spid="14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157"/>
                                        </p:tgtEl>
                                        <p:attrNameLst>
                                          <p:attrName>style.visibility</p:attrName>
                                        </p:attrNameLst>
                                      </p:cBhvr>
                                      <p:to>
                                        <p:strVal val="visible"/>
                                      </p:to>
                                    </p:set>
                                    <p:animEffect transition="in" filter="wipe(left)">
                                      <p:cBhvr>
                                        <p:cTn id="166" dur="500"/>
                                        <p:tgtEl>
                                          <p:spTgt spid="157"/>
                                        </p:tgtEl>
                                      </p:cBhvr>
                                    </p:animEffect>
                                  </p:childTnLst>
                                </p:cTn>
                              </p:par>
                            </p:childTnLst>
                          </p:cTn>
                        </p:par>
                        <p:par>
                          <p:cTn id="167" fill="hold">
                            <p:stCondLst>
                              <p:cond delay="500"/>
                            </p:stCondLst>
                            <p:childTnLst>
                              <p:par>
                                <p:cTn id="168" presetID="22" presetClass="entr" presetSubtype="4" fill="hold" nodeType="afterEffect">
                                  <p:stCondLst>
                                    <p:cond delay="0"/>
                                  </p:stCondLst>
                                  <p:childTnLst>
                                    <p:set>
                                      <p:cBhvr>
                                        <p:cTn id="169" dur="1" fill="hold">
                                          <p:stCondLst>
                                            <p:cond delay="0"/>
                                          </p:stCondLst>
                                        </p:cTn>
                                        <p:tgtEl>
                                          <p:spTgt spid="156"/>
                                        </p:tgtEl>
                                        <p:attrNameLst>
                                          <p:attrName>style.visibility</p:attrName>
                                        </p:attrNameLst>
                                      </p:cBhvr>
                                      <p:to>
                                        <p:strVal val="visible"/>
                                      </p:to>
                                    </p:set>
                                    <p:animEffect transition="in" filter="wipe(down)">
                                      <p:cBhvr>
                                        <p:cTn id="170" dur="500"/>
                                        <p:tgtEl>
                                          <p:spTgt spid="156"/>
                                        </p:tgtEl>
                                      </p:cBhvr>
                                    </p:animEffect>
                                  </p:childTnLst>
                                </p:cTn>
                              </p:par>
                            </p:childTnLst>
                          </p:cTn>
                        </p:par>
                        <p:par>
                          <p:cTn id="171" fill="hold">
                            <p:stCondLst>
                              <p:cond delay="1000"/>
                            </p:stCondLst>
                            <p:childTnLst>
                              <p:par>
                                <p:cTn id="172" presetID="22" presetClass="entr" presetSubtype="8" fill="hold" nodeType="afterEffect">
                                  <p:stCondLst>
                                    <p:cond delay="0"/>
                                  </p:stCondLst>
                                  <p:childTnLst>
                                    <p:set>
                                      <p:cBhvr>
                                        <p:cTn id="173" dur="1" fill="hold">
                                          <p:stCondLst>
                                            <p:cond delay="0"/>
                                          </p:stCondLst>
                                        </p:cTn>
                                        <p:tgtEl>
                                          <p:spTgt spid="152"/>
                                        </p:tgtEl>
                                        <p:attrNameLst>
                                          <p:attrName>style.visibility</p:attrName>
                                        </p:attrNameLst>
                                      </p:cBhvr>
                                      <p:to>
                                        <p:strVal val="visible"/>
                                      </p:to>
                                    </p:set>
                                    <p:animEffect transition="in" filter="wipe(left)">
                                      <p:cBhvr>
                                        <p:cTn id="174" dur="500"/>
                                        <p:tgtEl>
                                          <p:spTgt spid="152"/>
                                        </p:tgtEl>
                                      </p:cBhvr>
                                    </p:animEffect>
                                  </p:childTnLst>
                                </p:cTn>
                              </p:par>
                            </p:childTnLst>
                          </p:cTn>
                        </p:par>
                        <p:par>
                          <p:cTn id="175" fill="hold">
                            <p:stCondLst>
                              <p:cond delay="1500"/>
                            </p:stCondLst>
                            <p:childTnLst>
                              <p:par>
                                <p:cTn id="176" presetID="22" presetClass="entr" presetSubtype="1" fill="hold" nodeType="afterEffect">
                                  <p:stCondLst>
                                    <p:cond delay="0"/>
                                  </p:stCondLst>
                                  <p:childTnLst>
                                    <p:set>
                                      <p:cBhvr>
                                        <p:cTn id="177" dur="1" fill="hold">
                                          <p:stCondLst>
                                            <p:cond delay="0"/>
                                          </p:stCondLst>
                                        </p:cTn>
                                        <p:tgtEl>
                                          <p:spTgt spid="164"/>
                                        </p:tgtEl>
                                        <p:attrNameLst>
                                          <p:attrName>style.visibility</p:attrName>
                                        </p:attrNameLst>
                                      </p:cBhvr>
                                      <p:to>
                                        <p:strVal val="visible"/>
                                      </p:to>
                                    </p:set>
                                    <p:animEffect transition="in" filter="wipe(up)">
                                      <p:cBhvr>
                                        <p:cTn id="178" dur="500"/>
                                        <p:tgtEl>
                                          <p:spTgt spid="164"/>
                                        </p:tgtEl>
                                      </p:cBhvr>
                                    </p:animEffect>
                                  </p:childTnLst>
                                </p:cTn>
                              </p:par>
                            </p:childTnLst>
                          </p:cTn>
                        </p:par>
                        <p:par>
                          <p:cTn id="179" fill="hold">
                            <p:stCondLst>
                              <p:cond delay="2000"/>
                            </p:stCondLst>
                            <p:childTnLst>
                              <p:par>
                                <p:cTn id="180" presetID="55" presetClass="entr" presetSubtype="0" fill="hold" nodeType="afterEffect">
                                  <p:stCondLst>
                                    <p:cond delay="0"/>
                                  </p:stCondLst>
                                  <p:childTnLst>
                                    <p:set>
                                      <p:cBhvr>
                                        <p:cTn id="181" dur="1" fill="hold">
                                          <p:stCondLst>
                                            <p:cond delay="0"/>
                                          </p:stCondLst>
                                        </p:cTn>
                                        <p:tgtEl>
                                          <p:spTgt spid="155"/>
                                        </p:tgtEl>
                                        <p:attrNameLst>
                                          <p:attrName>style.visibility</p:attrName>
                                        </p:attrNameLst>
                                      </p:cBhvr>
                                      <p:to>
                                        <p:strVal val="visible"/>
                                      </p:to>
                                    </p:set>
                                    <p:anim calcmode="lin" valueType="num">
                                      <p:cBhvr>
                                        <p:cTn id="182" dur="500" fill="hold"/>
                                        <p:tgtEl>
                                          <p:spTgt spid="155"/>
                                        </p:tgtEl>
                                        <p:attrNameLst>
                                          <p:attrName>ppt_w</p:attrName>
                                        </p:attrNameLst>
                                      </p:cBhvr>
                                      <p:tavLst>
                                        <p:tav tm="0">
                                          <p:val>
                                            <p:strVal val="#ppt_w*0.70"/>
                                          </p:val>
                                        </p:tav>
                                        <p:tav tm="100000">
                                          <p:val>
                                            <p:strVal val="#ppt_w"/>
                                          </p:val>
                                        </p:tav>
                                      </p:tavLst>
                                    </p:anim>
                                    <p:anim calcmode="lin" valueType="num">
                                      <p:cBhvr>
                                        <p:cTn id="183" dur="500" fill="hold"/>
                                        <p:tgtEl>
                                          <p:spTgt spid="155"/>
                                        </p:tgtEl>
                                        <p:attrNameLst>
                                          <p:attrName>ppt_h</p:attrName>
                                        </p:attrNameLst>
                                      </p:cBhvr>
                                      <p:tavLst>
                                        <p:tav tm="0">
                                          <p:val>
                                            <p:strVal val="#ppt_h"/>
                                          </p:val>
                                        </p:tav>
                                        <p:tav tm="100000">
                                          <p:val>
                                            <p:strVal val="#ppt_h"/>
                                          </p:val>
                                        </p:tav>
                                      </p:tavLst>
                                    </p:anim>
                                    <p:animEffect transition="in" filter="fade">
                                      <p:cBhvr>
                                        <p:cTn id="184" dur="500"/>
                                        <p:tgtEl>
                                          <p:spTgt spid="155"/>
                                        </p:tgtEl>
                                      </p:cBhvr>
                                    </p:animEffect>
                                  </p:childTnLst>
                                </p:cTn>
                              </p:par>
                            </p:childTnLst>
                          </p:cTn>
                        </p:par>
                        <p:par>
                          <p:cTn id="185" fill="hold">
                            <p:stCondLst>
                              <p:cond delay="2500"/>
                            </p:stCondLst>
                            <p:childTnLst>
                              <p:par>
                                <p:cTn id="186" presetID="22" presetClass="entr" presetSubtype="1" fill="hold" nodeType="afterEffect">
                                  <p:stCondLst>
                                    <p:cond delay="0"/>
                                  </p:stCondLst>
                                  <p:childTnLst>
                                    <p:set>
                                      <p:cBhvr>
                                        <p:cTn id="187" dur="1" fill="hold">
                                          <p:stCondLst>
                                            <p:cond delay="0"/>
                                          </p:stCondLst>
                                        </p:cTn>
                                        <p:tgtEl>
                                          <p:spTgt spid="153"/>
                                        </p:tgtEl>
                                        <p:attrNameLst>
                                          <p:attrName>style.visibility</p:attrName>
                                        </p:attrNameLst>
                                      </p:cBhvr>
                                      <p:to>
                                        <p:strVal val="visible"/>
                                      </p:to>
                                    </p:set>
                                    <p:animEffect transition="in" filter="wipe(up)">
                                      <p:cBhvr>
                                        <p:cTn id="188" dur="500"/>
                                        <p:tgtEl>
                                          <p:spTgt spid="153"/>
                                        </p:tgtEl>
                                      </p:cBhvr>
                                    </p:animEffect>
                                  </p:childTnLst>
                                </p:cTn>
                              </p:par>
                              <p:par>
                                <p:cTn id="189" presetID="22" presetClass="entr" presetSubtype="1" fill="hold" nodeType="withEffect">
                                  <p:stCondLst>
                                    <p:cond delay="0"/>
                                  </p:stCondLst>
                                  <p:childTnLst>
                                    <p:set>
                                      <p:cBhvr>
                                        <p:cTn id="190" dur="1" fill="hold">
                                          <p:stCondLst>
                                            <p:cond delay="0"/>
                                          </p:stCondLst>
                                        </p:cTn>
                                        <p:tgtEl>
                                          <p:spTgt spid="154"/>
                                        </p:tgtEl>
                                        <p:attrNameLst>
                                          <p:attrName>style.visibility</p:attrName>
                                        </p:attrNameLst>
                                      </p:cBhvr>
                                      <p:to>
                                        <p:strVal val="visible"/>
                                      </p:to>
                                    </p:set>
                                    <p:animEffect transition="in" filter="wipe(up)">
                                      <p:cBhvr>
                                        <p:cTn id="191" dur="500"/>
                                        <p:tgtEl>
                                          <p:spTgt spid="154"/>
                                        </p:tgtEl>
                                      </p:cBhvr>
                                    </p:animEffect>
                                  </p:childTnLst>
                                </p:cTn>
                              </p:par>
                            </p:childTnLst>
                          </p:cTn>
                        </p:par>
                        <p:par>
                          <p:cTn id="192" fill="hold">
                            <p:stCondLst>
                              <p:cond delay="3000"/>
                            </p:stCondLst>
                            <p:childTnLst>
                              <p:par>
                                <p:cTn id="193" presetID="53" presetClass="entr" presetSubtype="16" fill="hold" nodeType="afterEffect">
                                  <p:stCondLst>
                                    <p:cond delay="0"/>
                                  </p:stCondLst>
                                  <p:childTnLst>
                                    <p:set>
                                      <p:cBhvr>
                                        <p:cTn id="194" dur="1" fill="hold">
                                          <p:stCondLst>
                                            <p:cond delay="0"/>
                                          </p:stCondLst>
                                        </p:cTn>
                                        <p:tgtEl>
                                          <p:spTgt spid="167"/>
                                        </p:tgtEl>
                                        <p:attrNameLst>
                                          <p:attrName>style.visibility</p:attrName>
                                        </p:attrNameLst>
                                      </p:cBhvr>
                                      <p:to>
                                        <p:strVal val="visible"/>
                                      </p:to>
                                    </p:set>
                                    <p:anim calcmode="lin" valueType="num">
                                      <p:cBhvr>
                                        <p:cTn id="195" dur="500" fill="hold"/>
                                        <p:tgtEl>
                                          <p:spTgt spid="167"/>
                                        </p:tgtEl>
                                        <p:attrNameLst>
                                          <p:attrName>ppt_w</p:attrName>
                                        </p:attrNameLst>
                                      </p:cBhvr>
                                      <p:tavLst>
                                        <p:tav tm="0">
                                          <p:val>
                                            <p:fltVal val="0"/>
                                          </p:val>
                                        </p:tav>
                                        <p:tav tm="100000">
                                          <p:val>
                                            <p:strVal val="#ppt_w"/>
                                          </p:val>
                                        </p:tav>
                                      </p:tavLst>
                                    </p:anim>
                                    <p:anim calcmode="lin" valueType="num">
                                      <p:cBhvr>
                                        <p:cTn id="196" dur="500" fill="hold"/>
                                        <p:tgtEl>
                                          <p:spTgt spid="167"/>
                                        </p:tgtEl>
                                        <p:attrNameLst>
                                          <p:attrName>ppt_h</p:attrName>
                                        </p:attrNameLst>
                                      </p:cBhvr>
                                      <p:tavLst>
                                        <p:tav tm="0">
                                          <p:val>
                                            <p:fltVal val="0"/>
                                          </p:val>
                                        </p:tav>
                                        <p:tav tm="100000">
                                          <p:val>
                                            <p:strVal val="#ppt_h"/>
                                          </p:val>
                                        </p:tav>
                                      </p:tavLst>
                                    </p:anim>
                                    <p:animEffect transition="in" filter="fade">
                                      <p:cBhvr>
                                        <p:cTn id="197" dur="500"/>
                                        <p:tgtEl>
                                          <p:spTgt spid="167"/>
                                        </p:tgtEl>
                                      </p:cBhvr>
                                    </p:animEffect>
                                  </p:childTnLst>
                                </p:cTn>
                              </p:par>
                              <p:par>
                                <p:cTn id="198" presetID="53" presetClass="entr" presetSubtype="16" fill="hold" nodeType="withEffect">
                                  <p:stCondLst>
                                    <p:cond delay="0"/>
                                  </p:stCondLst>
                                  <p:childTnLst>
                                    <p:set>
                                      <p:cBhvr>
                                        <p:cTn id="199" dur="1" fill="hold">
                                          <p:stCondLst>
                                            <p:cond delay="0"/>
                                          </p:stCondLst>
                                        </p:cTn>
                                        <p:tgtEl>
                                          <p:spTgt spid="169"/>
                                        </p:tgtEl>
                                        <p:attrNameLst>
                                          <p:attrName>style.visibility</p:attrName>
                                        </p:attrNameLst>
                                      </p:cBhvr>
                                      <p:to>
                                        <p:strVal val="visible"/>
                                      </p:to>
                                    </p:set>
                                    <p:anim calcmode="lin" valueType="num">
                                      <p:cBhvr>
                                        <p:cTn id="200" dur="500" fill="hold"/>
                                        <p:tgtEl>
                                          <p:spTgt spid="169"/>
                                        </p:tgtEl>
                                        <p:attrNameLst>
                                          <p:attrName>ppt_w</p:attrName>
                                        </p:attrNameLst>
                                      </p:cBhvr>
                                      <p:tavLst>
                                        <p:tav tm="0">
                                          <p:val>
                                            <p:fltVal val="0"/>
                                          </p:val>
                                        </p:tav>
                                        <p:tav tm="100000">
                                          <p:val>
                                            <p:strVal val="#ppt_w"/>
                                          </p:val>
                                        </p:tav>
                                      </p:tavLst>
                                    </p:anim>
                                    <p:anim calcmode="lin" valueType="num">
                                      <p:cBhvr>
                                        <p:cTn id="201" dur="500" fill="hold"/>
                                        <p:tgtEl>
                                          <p:spTgt spid="169"/>
                                        </p:tgtEl>
                                        <p:attrNameLst>
                                          <p:attrName>ppt_h</p:attrName>
                                        </p:attrNameLst>
                                      </p:cBhvr>
                                      <p:tavLst>
                                        <p:tav tm="0">
                                          <p:val>
                                            <p:fltVal val="0"/>
                                          </p:val>
                                        </p:tav>
                                        <p:tav tm="100000">
                                          <p:val>
                                            <p:strVal val="#ppt_h"/>
                                          </p:val>
                                        </p:tav>
                                      </p:tavLst>
                                    </p:anim>
                                    <p:animEffect transition="in" filter="fade">
                                      <p:cBhvr>
                                        <p:cTn id="202"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P spid="18" grpId="0"/>
      <p:bldP spid="19" grpId="0"/>
      <p:bldP spid="20" grpId="0"/>
      <p:bldP spid="21" grpId="0"/>
      <p:bldP spid="115" grpId="0" animBg="1"/>
      <p:bldP spid="109" grpId="0" animBg="1"/>
      <p:bldP spid="119" grpId="0"/>
      <p:bldP spid="125" grpId="0"/>
      <p:bldP spid="131" grpId="0" animBg="1"/>
      <p:bldP spid="137" grpId="0" animBg="1"/>
      <p:bldP spid="144" grpId="0"/>
      <p:bldP spid="1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ED3E-73FB-0348-B561-29B1DA541FED}"/>
              </a:ext>
            </a:extLst>
          </p:cNvPr>
          <p:cNvSpPr>
            <a:spLocks noGrp="1"/>
          </p:cNvSpPr>
          <p:nvPr>
            <p:ph type="title"/>
          </p:nvPr>
        </p:nvSpPr>
        <p:spPr/>
        <p:txBody>
          <a:bodyPr>
            <a:normAutofit/>
          </a:bodyPr>
          <a:lstStyle/>
          <a:p>
            <a:r>
              <a:rPr lang="en-US" dirty="0"/>
              <a:t>Supervised vs Unsupervised Machine Learning</a:t>
            </a:r>
          </a:p>
        </p:txBody>
      </p:sp>
      <p:cxnSp>
        <p:nvCxnSpPr>
          <p:cNvPr id="5" name="Straight Arrow Connector 4">
            <a:extLst>
              <a:ext uri="{FF2B5EF4-FFF2-40B4-BE49-F238E27FC236}">
                <a16:creationId xmlns:a16="http://schemas.microsoft.com/office/drawing/2014/main" id="{260D6717-A6CB-A44C-95DB-553D80948EC9}"/>
              </a:ext>
            </a:extLst>
          </p:cNvPr>
          <p:cNvCxnSpPr>
            <a:cxnSpLocks/>
          </p:cNvCxnSpPr>
          <p:nvPr/>
        </p:nvCxnSpPr>
        <p:spPr>
          <a:xfrm flipV="1">
            <a:off x="995491" y="2536116"/>
            <a:ext cx="0" cy="3584985"/>
          </a:xfrm>
          <a:prstGeom prst="straightConnector1">
            <a:avLst/>
          </a:prstGeom>
          <a:ln w="38100">
            <a:solidFill>
              <a:schemeClr val="tx1">
                <a:lumMod val="95000"/>
                <a:lumOff val="5000"/>
              </a:schemeClr>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B2A9180-60C5-1849-86D5-B8B5E77836AF}"/>
              </a:ext>
            </a:extLst>
          </p:cNvPr>
          <p:cNvCxnSpPr>
            <a:cxnSpLocks/>
          </p:cNvCxnSpPr>
          <p:nvPr/>
        </p:nvCxnSpPr>
        <p:spPr>
          <a:xfrm>
            <a:off x="975319" y="6116172"/>
            <a:ext cx="4053884" cy="4931"/>
          </a:xfrm>
          <a:prstGeom prst="straightConnector1">
            <a:avLst/>
          </a:prstGeom>
          <a:ln w="38100">
            <a:solidFill>
              <a:schemeClr val="tx1">
                <a:lumMod val="95000"/>
                <a:lumOff val="5000"/>
              </a:schemeClr>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BE6C3637-E1A1-3D44-B6C4-D739A38BA43D}"/>
              </a:ext>
            </a:extLst>
          </p:cNvPr>
          <p:cNvSpPr/>
          <p:nvPr/>
        </p:nvSpPr>
        <p:spPr>
          <a:xfrm>
            <a:off x="1249112" y="29414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6AD3053-4AB4-3741-AB34-D361A7E1919D}"/>
              </a:ext>
            </a:extLst>
          </p:cNvPr>
          <p:cNvSpPr/>
          <p:nvPr/>
        </p:nvSpPr>
        <p:spPr>
          <a:xfrm>
            <a:off x="1376703" y="318023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DBDACDC-8DF2-944F-B102-7D910811D7C8}"/>
              </a:ext>
            </a:extLst>
          </p:cNvPr>
          <p:cNvSpPr/>
          <p:nvPr/>
        </p:nvSpPr>
        <p:spPr>
          <a:xfrm>
            <a:off x="1568090" y="34715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CA3A97A-C1AE-EB47-8509-AFFCFD7E6E4A}"/>
              </a:ext>
            </a:extLst>
          </p:cNvPr>
          <p:cNvSpPr/>
          <p:nvPr/>
        </p:nvSpPr>
        <p:spPr>
          <a:xfrm>
            <a:off x="1732894" y="318023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3DF5ECA-556E-FD4F-A4D5-3A4A741331C3}"/>
              </a:ext>
            </a:extLst>
          </p:cNvPr>
          <p:cNvSpPr/>
          <p:nvPr/>
        </p:nvSpPr>
        <p:spPr>
          <a:xfrm>
            <a:off x="3770924" y="529967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4D106E08-1712-7842-9C73-E2CA98010997}"/>
              </a:ext>
            </a:extLst>
          </p:cNvPr>
          <p:cNvSpPr/>
          <p:nvPr/>
        </p:nvSpPr>
        <p:spPr>
          <a:xfrm>
            <a:off x="1917314" y="27850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7E64F69E-DC34-094E-B1B3-A50D05E4E21C}"/>
              </a:ext>
            </a:extLst>
          </p:cNvPr>
          <p:cNvSpPr/>
          <p:nvPr/>
        </p:nvSpPr>
        <p:spPr>
          <a:xfrm>
            <a:off x="2089085" y="31235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7995449-9E19-1E4A-98D0-DF3AE8BDB3FA}"/>
              </a:ext>
            </a:extLst>
          </p:cNvPr>
          <p:cNvSpPr/>
          <p:nvPr/>
        </p:nvSpPr>
        <p:spPr>
          <a:xfrm>
            <a:off x="1796689" y="383371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451A94C-4C9B-0A41-A259-FD00F7D988A0}"/>
              </a:ext>
            </a:extLst>
          </p:cNvPr>
          <p:cNvSpPr/>
          <p:nvPr/>
        </p:nvSpPr>
        <p:spPr>
          <a:xfrm>
            <a:off x="2268279" y="359912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80401009-83E8-C548-BC21-256791CADF80}"/>
              </a:ext>
            </a:extLst>
          </p:cNvPr>
          <p:cNvSpPr/>
          <p:nvPr/>
        </p:nvSpPr>
        <p:spPr>
          <a:xfrm>
            <a:off x="1259593" y="34715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56C1E87C-1DFE-0246-B08A-8B66A139D72D}"/>
              </a:ext>
            </a:extLst>
          </p:cNvPr>
          <p:cNvSpPr/>
          <p:nvPr/>
        </p:nvSpPr>
        <p:spPr>
          <a:xfrm>
            <a:off x="2112335" y="38513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F9DBAC6A-D1B0-1342-8E40-BA7FFB764859}"/>
              </a:ext>
            </a:extLst>
          </p:cNvPr>
          <p:cNvSpPr/>
          <p:nvPr/>
        </p:nvSpPr>
        <p:spPr>
          <a:xfrm>
            <a:off x="2381693" y="32741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33F1E553-54A4-0E4B-96F1-42824B5BD6BA}"/>
              </a:ext>
            </a:extLst>
          </p:cNvPr>
          <p:cNvSpPr/>
          <p:nvPr/>
        </p:nvSpPr>
        <p:spPr>
          <a:xfrm>
            <a:off x="2317897" y="28409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3387D6DC-9432-054D-AB86-6E74B1BEB231}"/>
              </a:ext>
            </a:extLst>
          </p:cNvPr>
          <p:cNvSpPr/>
          <p:nvPr/>
        </p:nvSpPr>
        <p:spPr>
          <a:xfrm>
            <a:off x="1554693" y="370697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9A64006F-EC41-C54F-BF7A-5548A4C7C953}"/>
              </a:ext>
            </a:extLst>
          </p:cNvPr>
          <p:cNvSpPr/>
          <p:nvPr/>
        </p:nvSpPr>
        <p:spPr>
          <a:xfrm>
            <a:off x="1595238" y="286058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5E039527-1088-5541-907F-C3DBF748CEF4}"/>
              </a:ext>
            </a:extLst>
          </p:cNvPr>
          <p:cNvSpPr/>
          <p:nvPr/>
        </p:nvSpPr>
        <p:spPr>
          <a:xfrm>
            <a:off x="1401512" y="493326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59E58D97-A36C-5A4A-B407-1C1DECE3D69D}"/>
              </a:ext>
            </a:extLst>
          </p:cNvPr>
          <p:cNvSpPr/>
          <p:nvPr/>
        </p:nvSpPr>
        <p:spPr>
          <a:xfrm>
            <a:off x="1529103" y="517208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9E5A3443-1183-8045-90B6-E75E315F530E}"/>
              </a:ext>
            </a:extLst>
          </p:cNvPr>
          <p:cNvSpPr/>
          <p:nvPr/>
        </p:nvSpPr>
        <p:spPr>
          <a:xfrm>
            <a:off x="1720490" y="546337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8005B871-2A78-8F46-90B9-C6FAB26F21FF}"/>
              </a:ext>
            </a:extLst>
          </p:cNvPr>
          <p:cNvSpPr/>
          <p:nvPr/>
        </p:nvSpPr>
        <p:spPr>
          <a:xfrm>
            <a:off x="1885294" y="517207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CB9F5CD6-2170-1E4E-989E-DCE66D2986ED}"/>
              </a:ext>
            </a:extLst>
          </p:cNvPr>
          <p:cNvSpPr/>
          <p:nvPr/>
        </p:nvSpPr>
        <p:spPr>
          <a:xfrm>
            <a:off x="2081997" y="548397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5876CDDC-A777-1642-81C3-2C53513861EA}"/>
              </a:ext>
            </a:extLst>
          </p:cNvPr>
          <p:cNvSpPr/>
          <p:nvPr/>
        </p:nvSpPr>
        <p:spPr>
          <a:xfrm>
            <a:off x="2069714" y="477690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BE505351-B0B9-D44A-916B-63785B4B3EAB}"/>
              </a:ext>
            </a:extLst>
          </p:cNvPr>
          <p:cNvSpPr/>
          <p:nvPr/>
        </p:nvSpPr>
        <p:spPr>
          <a:xfrm>
            <a:off x="2018201" y="347728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1FDFAAE3-A4E1-D34B-A75F-AF9FF3A5E97E}"/>
              </a:ext>
            </a:extLst>
          </p:cNvPr>
          <p:cNvSpPr/>
          <p:nvPr/>
        </p:nvSpPr>
        <p:spPr>
          <a:xfrm>
            <a:off x="1949089" y="58255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96B0891C-0335-324C-A794-12870E882933}"/>
              </a:ext>
            </a:extLst>
          </p:cNvPr>
          <p:cNvSpPr/>
          <p:nvPr/>
        </p:nvSpPr>
        <p:spPr>
          <a:xfrm>
            <a:off x="2420679" y="5590964"/>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CAC36E42-9AD3-E547-8F04-5EB826F06B6B}"/>
              </a:ext>
            </a:extLst>
          </p:cNvPr>
          <p:cNvSpPr/>
          <p:nvPr/>
        </p:nvSpPr>
        <p:spPr>
          <a:xfrm>
            <a:off x="1411993" y="546337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ECF04060-4D81-1140-97DA-1AD076CAEC65}"/>
              </a:ext>
            </a:extLst>
          </p:cNvPr>
          <p:cNvSpPr/>
          <p:nvPr/>
        </p:nvSpPr>
        <p:spPr>
          <a:xfrm>
            <a:off x="2264735" y="58431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93DF4F59-82E0-BE42-8222-B3EFCC05C34A}"/>
              </a:ext>
            </a:extLst>
          </p:cNvPr>
          <p:cNvSpPr/>
          <p:nvPr/>
        </p:nvSpPr>
        <p:spPr>
          <a:xfrm>
            <a:off x="1853518" y="303315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0A144276-BEA1-AB4A-A584-6835B96A7C52}"/>
              </a:ext>
            </a:extLst>
          </p:cNvPr>
          <p:cNvSpPr/>
          <p:nvPr/>
        </p:nvSpPr>
        <p:spPr>
          <a:xfrm>
            <a:off x="2470297" y="48328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B5983FCA-6A76-BB46-94E9-ADFDE23958F9}"/>
              </a:ext>
            </a:extLst>
          </p:cNvPr>
          <p:cNvSpPr/>
          <p:nvPr/>
        </p:nvSpPr>
        <p:spPr>
          <a:xfrm>
            <a:off x="1569923" y="58573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D2BB6DCD-0A4E-7B4A-BE84-FA798514DC43}"/>
              </a:ext>
            </a:extLst>
          </p:cNvPr>
          <p:cNvSpPr/>
          <p:nvPr/>
        </p:nvSpPr>
        <p:spPr>
          <a:xfrm>
            <a:off x="1747638" y="48524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81734AB0-271B-7E43-8D94-8458D04C954A}"/>
              </a:ext>
            </a:extLst>
          </p:cNvPr>
          <p:cNvSpPr/>
          <p:nvPr/>
        </p:nvSpPr>
        <p:spPr>
          <a:xfrm>
            <a:off x="3166518" y="30938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1B179530-E2AF-654D-B181-7A28C2229741}"/>
              </a:ext>
            </a:extLst>
          </p:cNvPr>
          <p:cNvSpPr/>
          <p:nvPr/>
        </p:nvSpPr>
        <p:spPr>
          <a:xfrm>
            <a:off x="3294109" y="333263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94A5A343-7261-5543-8670-82829CBBDA12}"/>
              </a:ext>
            </a:extLst>
          </p:cNvPr>
          <p:cNvSpPr/>
          <p:nvPr/>
        </p:nvSpPr>
        <p:spPr>
          <a:xfrm>
            <a:off x="3485496" y="36239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641EAD2C-E91A-B244-9838-3168D94C83EC}"/>
              </a:ext>
            </a:extLst>
          </p:cNvPr>
          <p:cNvSpPr/>
          <p:nvPr/>
        </p:nvSpPr>
        <p:spPr>
          <a:xfrm>
            <a:off x="3650300" y="333263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6098DA-7ADA-2F42-BB5F-C40B88E5231D}"/>
              </a:ext>
            </a:extLst>
          </p:cNvPr>
          <p:cNvSpPr/>
          <p:nvPr/>
        </p:nvSpPr>
        <p:spPr>
          <a:xfrm>
            <a:off x="3847003" y="364452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AD6EA3B7-24CD-2140-A9A2-2606836228EE}"/>
              </a:ext>
            </a:extLst>
          </p:cNvPr>
          <p:cNvSpPr/>
          <p:nvPr/>
        </p:nvSpPr>
        <p:spPr>
          <a:xfrm>
            <a:off x="3834720" y="29374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E7CD61F0-F895-CE4C-A0DF-730D3B8C50E5}"/>
              </a:ext>
            </a:extLst>
          </p:cNvPr>
          <p:cNvSpPr/>
          <p:nvPr/>
        </p:nvSpPr>
        <p:spPr>
          <a:xfrm>
            <a:off x="4006491" y="32759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B77F7FC5-3A10-784B-A923-A6E1C67D1B27}"/>
              </a:ext>
            </a:extLst>
          </p:cNvPr>
          <p:cNvSpPr/>
          <p:nvPr/>
        </p:nvSpPr>
        <p:spPr>
          <a:xfrm>
            <a:off x="3714095" y="398611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2DE00BB6-688A-7A45-97CD-EB15BF7FD82A}"/>
              </a:ext>
            </a:extLst>
          </p:cNvPr>
          <p:cNvSpPr/>
          <p:nvPr/>
        </p:nvSpPr>
        <p:spPr>
          <a:xfrm>
            <a:off x="4185685" y="375152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2B8445CD-68BF-2240-A729-E2864B91D886}"/>
              </a:ext>
            </a:extLst>
          </p:cNvPr>
          <p:cNvSpPr/>
          <p:nvPr/>
        </p:nvSpPr>
        <p:spPr>
          <a:xfrm>
            <a:off x="3176999" y="36239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BDEAEB2B-8F15-4549-B41D-3F47783EBEA8}"/>
              </a:ext>
            </a:extLst>
          </p:cNvPr>
          <p:cNvSpPr/>
          <p:nvPr/>
        </p:nvSpPr>
        <p:spPr>
          <a:xfrm>
            <a:off x="4029741" y="40037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0D8D37FA-2F47-324E-9FC2-83B7670F337A}"/>
              </a:ext>
            </a:extLst>
          </p:cNvPr>
          <p:cNvSpPr/>
          <p:nvPr/>
        </p:nvSpPr>
        <p:spPr>
          <a:xfrm>
            <a:off x="4299099" y="34265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2CEB158-8929-694C-BD6F-194D11785E9A}"/>
              </a:ext>
            </a:extLst>
          </p:cNvPr>
          <p:cNvSpPr/>
          <p:nvPr/>
        </p:nvSpPr>
        <p:spPr>
          <a:xfrm>
            <a:off x="1746433" y="41626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03B65294-36CD-A343-9E2B-9B5F145797F7}"/>
              </a:ext>
            </a:extLst>
          </p:cNvPr>
          <p:cNvSpPr/>
          <p:nvPr/>
        </p:nvSpPr>
        <p:spPr>
          <a:xfrm>
            <a:off x="3497901" y="580428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6D2F7FDA-0337-BA4D-BE32-09504BDF0AF6}"/>
              </a:ext>
            </a:extLst>
          </p:cNvPr>
          <p:cNvSpPr/>
          <p:nvPr/>
        </p:nvSpPr>
        <p:spPr>
          <a:xfrm>
            <a:off x="3512644" y="301298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58E10BA7-5075-5B4B-80AC-D993B41BBBEF}"/>
              </a:ext>
            </a:extLst>
          </p:cNvPr>
          <p:cNvSpPr/>
          <p:nvPr/>
        </p:nvSpPr>
        <p:spPr>
          <a:xfrm>
            <a:off x="3102724" y="459301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68D89C8E-6E5C-2346-AE57-D80ED9C3F4D6}"/>
              </a:ext>
            </a:extLst>
          </p:cNvPr>
          <p:cNvSpPr/>
          <p:nvPr/>
        </p:nvSpPr>
        <p:spPr>
          <a:xfrm>
            <a:off x="3230315" y="483182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2CF3CB53-2449-5843-AA20-0621776C5A75}"/>
              </a:ext>
            </a:extLst>
          </p:cNvPr>
          <p:cNvSpPr/>
          <p:nvPr/>
        </p:nvSpPr>
        <p:spPr>
          <a:xfrm>
            <a:off x="3421702" y="51231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04E398AF-201A-2F49-82F1-17188CE03DAD}"/>
              </a:ext>
            </a:extLst>
          </p:cNvPr>
          <p:cNvSpPr/>
          <p:nvPr/>
        </p:nvSpPr>
        <p:spPr>
          <a:xfrm>
            <a:off x="3586506" y="483182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D5C6B273-2253-F443-84AF-EDE259C17796}"/>
              </a:ext>
            </a:extLst>
          </p:cNvPr>
          <p:cNvSpPr/>
          <p:nvPr/>
        </p:nvSpPr>
        <p:spPr>
          <a:xfrm>
            <a:off x="3783209" y="514371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2A0F3D37-85D1-B541-936C-2614760102D3}"/>
              </a:ext>
            </a:extLst>
          </p:cNvPr>
          <p:cNvSpPr/>
          <p:nvPr/>
        </p:nvSpPr>
        <p:spPr>
          <a:xfrm>
            <a:off x="3770926" y="443664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BA9A6671-52B4-5F49-9562-6A606D3D417C}"/>
              </a:ext>
            </a:extLst>
          </p:cNvPr>
          <p:cNvSpPr/>
          <p:nvPr/>
        </p:nvSpPr>
        <p:spPr>
          <a:xfrm>
            <a:off x="3942697" y="4775118"/>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AB337867-640D-1E44-B8DB-F6EF367F5DB3}"/>
              </a:ext>
            </a:extLst>
          </p:cNvPr>
          <p:cNvSpPr/>
          <p:nvPr/>
        </p:nvSpPr>
        <p:spPr>
          <a:xfrm>
            <a:off x="3650301" y="5485298"/>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51D18685-8DAB-3440-A699-7A3F50C9467F}"/>
              </a:ext>
            </a:extLst>
          </p:cNvPr>
          <p:cNvSpPr/>
          <p:nvPr/>
        </p:nvSpPr>
        <p:spPr>
          <a:xfrm>
            <a:off x="4121891" y="525070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CA8A945B-F8D9-4B4F-854C-D45B26A78F78}"/>
              </a:ext>
            </a:extLst>
          </p:cNvPr>
          <p:cNvSpPr/>
          <p:nvPr/>
        </p:nvSpPr>
        <p:spPr>
          <a:xfrm>
            <a:off x="3113205" y="51231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83E07980-81CB-2647-A4BC-A8F130AC1546}"/>
              </a:ext>
            </a:extLst>
          </p:cNvPr>
          <p:cNvSpPr/>
          <p:nvPr/>
        </p:nvSpPr>
        <p:spPr>
          <a:xfrm>
            <a:off x="3965947" y="550289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D7DD8B17-F94A-EC42-A316-B88856CAB0ED}"/>
              </a:ext>
            </a:extLst>
          </p:cNvPr>
          <p:cNvSpPr/>
          <p:nvPr/>
        </p:nvSpPr>
        <p:spPr>
          <a:xfrm>
            <a:off x="4235305" y="492573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0A5EC98A-D506-D940-81B1-EFD06E8F3D6D}"/>
              </a:ext>
            </a:extLst>
          </p:cNvPr>
          <p:cNvSpPr/>
          <p:nvPr/>
        </p:nvSpPr>
        <p:spPr>
          <a:xfrm>
            <a:off x="3854092" y="583195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F248DD42-CD65-9448-A824-14D50525625C}"/>
              </a:ext>
            </a:extLst>
          </p:cNvPr>
          <p:cNvSpPr/>
          <p:nvPr/>
        </p:nvSpPr>
        <p:spPr>
          <a:xfrm>
            <a:off x="3271135" y="5517074"/>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5267D3B6-F9C1-2E48-8E8D-A900068FDA8B}"/>
              </a:ext>
            </a:extLst>
          </p:cNvPr>
          <p:cNvSpPr/>
          <p:nvPr/>
        </p:nvSpPr>
        <p:spPr>
          <a:xfrm>
            <a:off x="3448850" y="451216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C968BF73-5DCB-5849-BB56-E9C276157757}"/>
              </a:ext>
            </a:extLst>
          </p:cNvPr>
          <p:cNvSpPr/>
          <p:nvPr/>
        </p:nvSpPr>
        <p:spPr>
          <a:xfrm>
            <a:off x="2470297" y="29933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5B06E7C3-ADFF-8746-A184-3319ED9920A0}"/>
              </a:ext>
            </a:extLst>
          </p:cNvPr>
          <p:cNvSpPr/>
          <p:nvPr/>
        </p:nvSpPr>
        <p:spPr>
          <a:xfrm>
            <a:off x="2473630" y="385852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A2CCCC81-6DEC-A44D-B897-F025D9E042DE}"/>
              </a:ext>
            </a:extLst>
          </p:cNvPr>
          <p:cNvSpPr/>
          <p:nvPr/>
        </p:nvSpPr>
        <p:spPr>
          <a:xfrm>
            <a:off x="2435453" y="516391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30773363-7491-4E42-91C5-28A6C9C284DD}"/>
              </a:ext>
            </a:extLst>
          </p:cNvPr>
          <p:cNvSpPr/>
          <p:nvPr/>
        </p:nvSpPr>
        <p:spPr>
          <a:xfrm>
            <a:off x="2100452" y="508278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569C8E64-DE96-1849-8F5F-37CBB7B58548}"/>
              </a:ext>
            </a:extLst>
          </p:cNvPr>
          <p:cNvSpPr/>
          <p:nvPr/>
        </p:nvSpPr>
        <p:spPr>
          <a:xfrm>
            <a:off x="3751309" y="31637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C1326421-3690-D94C-A2DE-3BB094D05F02}"/>
              </a:ext>
            </a:extLst>
          </p:cNvPr>
          <p:cNvSpPr/>
          <p:nvPr/>
        </p:nvSpPr>
        <p:spPr>
          <a:xfrm>
            <a:off x="2629786" y="362980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4FBB22AF-1F4E-5D4E-843D-30EDEB2B5EAE}"/>
              </a:ext>
            </a:extLst>
          </p:cNvPr>
          <p:cNvSpPr/>
          <p:nvPr/>
        </p:nvSpPr>
        <p:spPr>
          <a:xfrm>
            <a:off x="3364758" y="384611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0C814DA1-DDF9-F043-BFCF-592FF001B88E}"/>
              </a:ext>
            </a:extLst>
          </p:cNvPr>
          <p:cNvSpPr/>
          <p:nvPr/>
        </p:nvSpPr>
        <p:spPr>
          <a:xfrm>
            <a:off x="2622697" y="31457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C8B7DEC7-7D5B-BE4A-9FF3-59681E6FB9F6}"/>
              </a:ext>
            </a:extLst>
          </p:cNvPr>
          <p:cNvSpPr/>
          <p:nvPr/>
        </p:nvSpPr>
        <p:spPr>
          <a:xfrm>
            <a:off x="2775097" y="32981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250EA0DA-7064-5046-9F92-4984014147DC}"/>
              </a:ext>
            </a:extLst>
          </p:cNvPr>
          <p:cNvSpPr/>
          <p:nvPr/>
        </p:nvSpPr>
        <p:spPr>
          <a:xfrm>
            <a:off x="1949088" y="329251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7D26EAB2-7E92-6349-8481-ACEC1BBE110D}"/>
              </a:ext>
            </a:extLst>
          </p:cNvPr>
          <p:cNvSpPr/>
          <p:nvPr/>
        </p:nvSpPr>
        <p:spPr>
          <a:xfrm>
            <a:off x="1198502" y="378274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A632451E-6EC0-9147-B9EA-CC24601ACF5D}"/>
              </a:ext>
            </a:extLst>
          </p:cNvPr>
          <p:cNvSpPr/>
          <p:nvPr/>
        </p:nvSpPr>
        <p:spPr>
          <a:xfrm>
            <a:off x="3094389" y="38637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31E2FC8C-0CE5-8F41-8ECF-853A275C53AB}"/>
              </a:ext>
            </a:extLst>
          </p:cNvPr>
          <p:cNvSpPr/>
          <p:nvPr/>
        </p:nvSpPr>
        <p:spPr>
          <a:xfrm>
            <a:off x="3614603" y="382307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A6ECB442-8DBA-294C-89FB-707C7D6F543F}"/>
              </a:ext>
            </a:extLst>
          </p:cNvPr>
          <p:cNvSpPr/>
          <p:nvPr/>
        </p:nvSpPr>
        <p:spPr>
          <a:xfrm>
            <a:off x="3255545" y="282605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5917180F-8BD2-1448-A548-52753CFD9091}"/>
              </a:ext>
            </a:extLst>
          </p:cNvPr>
          <p:cNvSpPr/>
          <p:nvPr/>
        </p:nvSpPr>
        <p:spPr>
          <a:xfrm>
            <a:off x="3052740" y="542448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TextBox 83">
            <a:extLst>
              <a:ext uri="{FF2B5EF4-FFF2-40B4-BE49-F238E27FC236}">
                <a16:creationId xmlns:a16="http://schemas.microsoft.com/office/drawing/2014/main" id="{25687EF4-5A97-D94C-989E-0BC10DD7E21F}"/>
              </a:ext>
            </a:extLst>
          </p:cNvPr>
          <p:cNvSpPr txBox="1"/>
          <p:nvPr/>
        </p:nvSpPr>
        <p:spPr>
          <a:xfrm>
            <a:off x="5730740" y="2693781"/>
            <a:ext cx="6156251" cy="1384995"/>
          </a:xfrm>
          <a:prstGeom prst="rect">
            <a:avLst/>
          </a:prstGeom>
          <a:noFill/>
        </p:spPr>
        <p:txBody>
          <a:bodyPr wrap="square" rtlCol="0">
            <a:spAutoFit/>
          </a:bodyPr>
          <a:lstStyle/>
          <a:p>
            <a:r>
              <a:rPr lang="en-US" sz="2800" dirty="0"/>
              <a:t>Supervised: Give the algorithm your outcome of interest and ask it to “learn” a model </a:t>
            </a:r>
          </a:p>
        </p:txBody>
      </p:sp>
      <p:cxnSp>
        <p:nvCxnSpPr>
          <p:cNvPr id="86" name="Straight Connector 85">
            <a:extLst>
              <a:ext uri="{FF2B5EF4-FFF2-40B4-BE49-F238E27FC236}">
                <a16:creationId xmlns:a16="http://schemas.microsoft.com/office/drawing/2014/main" id="{E6EB073D-4599-F742-8C37-EBBB8665B369}"/>
              </a:ext>
            </a:extLst>
          </p:cNvPr>
          <p:cNvCxnSpPr>
            <a:cxnSpLocks/>
          </p:cNvCxnSpPr>
          <p:nvPr/>
        </p:nvCxnSpPr>
        <p:spPr>
          <a:xfrm flipV="1">
            <a:off x="1015664" y="4162654"/>
            <a:ext cx="3652029" cy="560385"/>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3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500" fill="hold"/>
                                        <p:tgtEl>
                                          <p:spTgt spid="49"/>
                                        </p:tgtEl>
                                        <p:attrNameLst>
                                          <p:attrName>ppt_w</p:attrName>
                                        </p:attrNameLst>
                                      </p:cBhvr>
                                      <p:tavLst>
                                        <p:tav tm="0">
                                          <p:val>
                                            <p:fltVal val="0"/>
                                          </p:val>
                                        </p:tav>
                                        <p:tav tm="100000">
                                          <p:val>
                                            <p:strVal val="#ppt_w"/>
                                          </p:val>
                                        </p:tav>
                                      </p:tavLst>
                                    </p:anim>
                                    <p:anim calcmode="lin" valueType="num">
                                      <p:cBhvr>
                                        <p:cTn id="34" dur="500" fill="hold"/>
                                        <p:tgtEl>
                                          <p:spTgt spid="49"/>
                                        </p:tgtEl>
                                        <p:attrNameLst>
                                          <p:attrName>ppt_h</p:attrName>
                                        </p:attrNameLst>
                                      </p:cBhvr>
                                      <p:tavLst>
                                        <p:tav tm="0">
                                          <p:val>
                                            <p:fltVal val="0"/>
                                          </p:val>
                                        </p:tav>
                                        <p:tav tm="100000">
                                          <p:val>
                                            <p:strVal val="#ppt_h"/>
                                          </p:val>
                                        </p:tav>
                                      </p:tavLst>
                                    </p:anim>
                                    <p:animEffect transition="in" filter="fade">
                                      <p:cBhvr>
                                        <p:cTn id="35" dur="500"/>
                                        <p:tgtEl>
                                          <p:spTgt spid="4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500" fill="hold"/>
                                        <p:tgtEl>
                                          <p:spTgt spid="50"/>
                                        </p:tgtEl>
                                        <p:attrNameLst>
                                          <p:attrName>ppt_w</p:attrName>
                                        </p:attrNameLst>
                                      </p:cBhvr>
                                      <p:tavLst>
                                        <p:tav tm="0">
                                          <p:val>
                                            <p:fltVal val="0"/>
                                          </p:val>
                                        </p:tav>
                                        <p:tav tm="100000">
                                          <p:val>
                                            <p:strVal val="#ppt_w"/>
                                          </p:val>
                                        </p:tav>
                                      </p:tavLst>
                                    </p:anim>
                                    <p:anim calcmode="lin" valueType="num">
                                      <p:cBhvr>
                                        <p:cTn id="39" dur="500" fill="hold"/>
                                        <p:tgtEl>
                                          <p:spTgt spid="50"/>
                                        </p:tgtEl>
                                        <p:attrNameLst>
                                          <p:attrName>ppt_h</p:attrName>
                                        </p:attrNameLst>
                                      </p:cBhvr>
                                      <p:tavLst>
                                        <p:tav tm="0">
                                          <p:val>
                                            <p:fltVal val="0"/>
                                          </p:val>
                                        </p:tav>
                                        <p:tav tm="100000">
                                          <p:val>
                                            <p:strVal val="#ppt_h"/>
                                          </p:val>
                                        </p:tav>
                                      </p:tavLst>
                                    </p:anim>
                                    <p:animEffect transition="in" filter="fade">
                                      <p:cBhvr>
                                        <p:cTn id="40" dur="500"/>
                                        <p:tgtEl>
                                          <p:spTgt spid="5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ppt_w</p:attrName>
                                        </p:attrNameLst>
                                      </p:cBhvr>
                                      <p:tavLst>
                                        <p:tav tm="0">
                                          <p:val>
                                            <p:fltVal val="0"/>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animEffect transition="in" filter="fade">
                                      <p:cBhvr>
                                        <p:cTn id="80" dur="500"/>
                                        <p:tgtEl>
                                          <p:spTgt spid="15"/>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fltVal val="0"/>
                                          </p:val>
                                        </p:tav>
                                        <p:tav tm="100000">
                                          <p:val>
                                            <p:strVal val="#ppt_w"/>
                                          </p:val>
                                        </p:tav>
                                      </p:tavLst>
                                    </p:anim>
                                    <p:anim calcmode="lin" valueType="num">
                                      <p:cBhvr>
                                        <p:cTn id="89" dur="500" fill="hold"/>
                                        <p:tgtEl>
                                          <p:spTgt spid="18"/>
                                        </p:tgtEl>
                                        <p:attrNameLst>
                                          <p:attrName>ppt_h</p:attrName>
                                        </p:attrNameLst>
                                      </p:cBhvr>
                                      <p:tavLst>
                                        <p:tav tm="0">
                                          <p:val>
                                            <p:fltVal val="0"/>
                                          </p:val>
                                        </p:tav>
                                        <p:tav tm="100000">
                                          <p:val>
                                            <p:strVal val="#ppt_h"/>
                                          </p:val>
                                        </p:tav>
                                      </p:tavLst>
                                    </p:anim>
                                    <p:animEffect transition="in" filter="fade">
                                      <p:cBhvr>
                                        <p:cTn id="90" dur="500"/>
                                        <p:tgtEl>
                                          <p:spTgt spid="18"/>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p:cTn id="93" dur="500" fill="hold"/>
                                        <p:tgtEl>
                                          <p:spTgt spid="19"/>
                                        </p:tgtEl>
                                        <p:attrNameLst>
                                          <p:attrName>ppt_w</p:attrName>
                                        </p:attrNameLst>
                                      </p:cBhvr>
                                      <p:tavLst>
                                        <p:tav tm="0">
                                          <p:val>
                                            <p:fltVal val="0"/>
                                          </p:val>
                                        </p:tav>
                                        <p:tav tm="100000">
                                          <p:val>
                                            <p:strVal val="#ppt_w"/>
                                          </p:val>
                                        </p:tav>
                                      </p:tavLst>
                                    </p:anim>
                                    <p:anim calcmode="lin" valueType="num">
                                      <p:cBhvr>
                                        <p:cTn id="94" dur="500" fill="hold"/>
                                        <p:tgtEl>
                                          <p:spTgt spid="19"/>
                                        </p:tgtEl>
                                        <p:attrNameLst>
                                          <p:attrName>ppt_h</p:attrName>
                                        </p:attrNameLst>
                                      </p:cBhvr>
                                      <p:tavLst>
                                        <p:tav tm="0">
                                          <p:val>
                                            <p:fltVal val="0"/>
                                          </p:val>
                                        </p:tav>
                                        <p:tav tm="100000">
                                          <p:val>
                                            <p:strVal val="#ppt_h"/>
                                          </p:val>
                                        </p:tav>
                                      </p:tavLst>
                                    </p:anim>
                                    <p:animEffect transition="in" filter="fade">
                                      <p:cBhvr>
                                        <p:cTn id="95" dur="500"/>
                                        <p:tgtEl>
                                          <p:spTgt spid="19"/>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Effect transition="in" filter="fade">
                                      <p:cBhvr>
                                        <p:cTn id="105" dur="500"/>
                                        <p:tgtEl>
                                          <p:spTgt spid="21"/>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500" fill="hold"/>
                                        <p:tgtEl>
                                          <p:spTgt spid="22"/>
                                        </p:tgtEl>
                                        <p:attrNameLst>
                                          <p:attrName>ppt_w</p:attrName>
                                        </p:attrNameLst>
                                      </p:cBhvr>
                                      <p:tavLst>
                                        <p:tav tm="0">
                                          <p:val>
                                            <p:fltVal val="0"/>
                                          </p:val>
                                        </p:tav>
                                        <p:tav tm="100000">
                                          <p:val>
                                            <p:strVal val="#ppt_w"/>
                                          </p:val>
                                        </p:tav>
                                      </p:tavLst>
                                    </p:anim>
                                    <p:anim calcmode="lin" valueType="num">
                                      <p:cBhvr>
                                        <p:cTn id="109" dur="500" fill="hold"/>
                                        <p:tgtEl>
                                          <p:spTgt spid="22"/>
                                        </p:tgtEl>
                                        <p:attrNameLst>
                                          <p:attrName>ppt_h</p:attrName>
                                        </p:attrNameLst>
                                      </p:cBhvr>
                                      <p:tavLst>
                                        <p:tav tm="0">
                                          <p:val>
                                            <p:fltVal val="0"/>
                                          </p:val>
                                        </p:tav>
                                        <p:tav tm="100000">
                                          <p:val>
                                            <p:strVal val="#ppt_h"/>
                                          </p:val>
                                        </p:tav>
                                      </p:tavLst>
                                    </p:anim>
                                    <p:animEffect transition="in" filter="fade">
                                      <p:cBhvr>
                                        <p:cTn id="110" dur="500"/>
                                        <p:tgtEl>
                                          <p:spTgt spid="22"/>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anim calcmode="lin" valueType="num">
                                      <p:cBhvr>
                                        <p:cTn id="113" dur="500" fill="hold"/>
                                        <p:tgtEl>
                                          <p:spTgt spid="23"/>
                                        </p:tgtEl>
                                        <p:attrNameLst>
                                          <p:attrName>ppt_w</p:attrName>
                                        </p:attrNameLst>
                                      </p:cBhvr>
                                      <p:tavLst>
                                        <p:tav tm="0">
                                          <p:val>
                                            <p:fltVal val="0"/>
                                          </p:val>
                                        </p:tav>
                                        <p:tav tm="100000">
                                          <p:val>
                                            <p:strVal val="#ppt_w"/>
                                          </p:val>
                                        </p:tav>
                                      </p:tavLst>
                                    </p:anim>
                                    <p:anim calcmode="lin" valueType="num">
                                      <p:cBhvr>
                                        <p:cTn id="114" dur="500" fill="hold"/>
                                        <p:tgtEl>
                                          <p:spTgt spid="23"/>
                                        </p:tgtEl>
                                        <p:attrNameLst>
                                          <p:attrName>ppt_h</p:attrName>
                                        </p:attrNameLst>
                                      </p:cBhvr>
                                      <p:tavLst>
                                        <p:tav tm="0">
                                          <p:val>
                                            <p:fltVal val="0"/>
                                          </p:val>
                                        </p:tav>
                                        <p:tav tm="100000">
                                          <p:val>
                                            <p:strVal val="#ppt_h"/>
                                          </p:val>
                                        </p:tav>
                                      </p:tavLst>
                                    </p:anim>
                                    <p:animEffect transition="in" filter="fade">
                                      <p:cBhvr>
                                        <p:cTn id="115" dur="500"/>
                                        <p:tgtEl>
                                          <p:spTgt spid="23"/>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24"/>
                                        </p:tgtEl>
                                        <p:attrNameLst>
                                          <p:attrName>style.visibility</p:attrName>
                                        </p:attrNameLst>
                                      </p:cBhvr>
                                      <p:to>
                                        <p:strVal val="visible"/>
                                      </p:to>
                                    </p:set>
                                    <p:anim calcmode="lin" valueType="num">
                                      <p:cBhvr>
                                        <p:cTn id="118" dur="500" fill="hold"/>
                                        <p:tgtEl>
                                          <p:spTgt spid="24"/>
                                        </p:tgtEl>
                                        <p:attrNameLst>
                                          <p:attrName>ppt_w</p:attrName>
                                        </p:attrNameLst>
                                      </p:cBhvr>
                                      <p:tavLst>
                                        <p:tav tm="0">
                                          <p:val>
                                            <p:fltVal val="0"/>
                                          </p:val>
                                        </p:tav>
                                        <p:tav tm="100000">
                                          <p:val>
                                            <p:strVal val="#ppt_w"/>
                                          </p:val>
                                        </p:tav>
                                      </p:tavLst>
                                    </p:anim>
                                    <p:anim calcmode="lin" valueType="num">
                                      <p:cBhvr>
                                        <p:cTn id="119" dur="500" fill="hold"/>
                                        <p:tgtEl>
                                          <p:spTgt spid="24"/>
                                        </p:tgtEl>
                                        <p:attrNameLst>
                                          <p:attrName>ppt_h</p:attrName>
                                        </p:attrNameLst>
                                      </p:cBhvr>
                                      <p:tavLst>
                                        <p:tav tm="0">
                                          <p:val>
                                            <p:fltVal val="0"/>
                                          </p:val>
                                        </p:tav>
                                        <p:tav tm="100000">
                                          <p:val>
                                            <p:strVal val="#ppt_h"/>
                                          </p:val>
                                        </p:tav>
                                      </p:tavLst>
                                    </p:anim>
                                    <p:animEffect transition="in" filter="fade">
                                      <p:cBhvr>
                                        <p:cTn id="120" dur="500"/>
                                        <p:tgtEl>
                                          <p:spTgt spid="24"/>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 calcmode="lin" valueType="num">
                                      <p:cBhvr>
                                        <p:cTn id="123" dur="500" fill="hold"/>
                                        <p:tgtEl>
                                          <p:spTgt spid="25"/>
                                        </p:tgtEl>
                                        <p:attrNameLst>
                                          <p:attrName>ppt_w</p:attrName>
                                        </p:attrNameLst>
                                      </p:cBhvr>
                                      <p:tavLst>
                                        <p:tav tm="0">
                                          <p:val>
                                            <p:fltVal val="0"/>
                                          </p:val>
                                        </p:tav>
                                        <p:tav tm="100000">
                                          <p:val>
                                            <p:strVal val="#ppt_w"/>
                                          </p:val>
                                        </p:tav>
                                      </p:tavLst>
                                    </p:anim>
                                    <p:anim calcmode="lin" valueType="num">
                                      <p:cBhvr>
                                        <p:cTn id="124" dur="500" fill="hold"/>
                                        <p:tgtEl>
                                          <p:spTgt spid="25"/>
                                        </p:tgtEl>
                                        <p:attrNameLst>
                                          <p:attrName>ppt_h</p:attrName>
                                        </p:attrNameLst>
                                      </p:cBhvr>
                                      <p:tavLst>
                                        <p:tav tm="0">
                                          <p:val>
                                            <p:fltVal val="0"/>
                                          </p:val>
                                        </p:tav>
                                        <p:tav tm="100000">
                                          <p:val>
                                            <p:strVal val="#ppt_h"/>
                                          </p:val>
                                        </p:tav>
                                      </p:tavLst>
                                    </p:anim>
                                    <p:animEffect transition="in" filter="fade">
                                      <p:cBhvr>
                                        <p:cTn id="125" dur="500"/>
                                        <p:tgtEl>
                                          <p:spTgt spid="25"/>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p:cTn id="133" dur="500" fill="hold"/>
                                        <p:tgtEl>
                                          <p:spTgt spid="28"/>
                                        </p:tgtEl>
                                        <p:attrNameLst>
                                          <p:attrName>ppt_w</p:attrName>
                                        </p:attrNameLst>
                                      </p:cBhvr>
                                      <p:tavLst>
                                        <p:tav tm="0">
                                          <p:val>
                                            <p:fltVal val="0"/>
                                          </p:val>
                                        </p:tav>
                                        <p:tav tm="100000">
                                          <p:val>
                                            <p:strVal val="#ppt_w"/>
                                          </p:val>
                                        </p:tav>
                                      </p:tavLst>
                                    </p:anim>
                                    <p:anim calcmode="lin" valueType="num">
                                      <p:cBhvr>
                                        <p:cTn id="134" dur="500" fill="hold"/>
                                        <p:tgtEl>
                                          <p:spTgt spid="28"/>
                                        </p:tgtEl>
                                        <p:attrNameLst>
                                          <p:attrName>ppt_h</p:attrName>
                                        </p:attrNameLst>
                                      </p:cBhvr>
                                      <p:tavLst>
                                        <p:tav tm="0">
                                          <p:val>
                                            <p:fltVal val="0"/>
                                          </p:val>
                                        </p:tav>
                                        <p:tav tm="100000">
                                          <p:val>
                                            <p:strVal val="#ppt_h"/>
                                          </p:val>
                                        </p:tav>
                                      </p:tavLst>
                                    </p:anim>
                                    <p:animEffect transition="in" filter="fade">
                                      <p:cBhvr>
                                        <p:cTn id="135" dur="500"/>
                                        <p:tgtEl>
                                          <p:spTgt spid="28"/>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17"/>
                                        </p:tgtEl>
                                        <p:attrNameLst>
                                          <p:attrName>style.visibility</p:attrName>
                                        </p:attrNameLst>
                                      </p:cBhvr>
                                      <p:to>
                                        <p:strVal val="visible"/>
                                      </p:to>
                                    </p:set>
                                    <p:anim calcmode="lin" valueType="num">
                                      <p:cBhvr>
                                        <p:cTn id="138" dur="500" fill="hold"/>
                                        <p:tgtEl>
                                          <p:spTgt spid="17"/>
                                        </p:tgtEl>
                                        <p:attrNameLst>
                                          <p:attrName>ppt_w</p:attrName>
                                        </p:attrNameLst>
                                      </p:cBhvr>
                                      <p:tavLst>
                                        <p:tav tm="0">
                                          <p:val>
                                            <p:fltVal val="0"/>
                                          </p:val>
                                        </p:tav>
                                        <p:tav tm="100000">
                                          <p:val>
                                            <p:strVal val="#ppt_w"/>
                                          </p:val>
                                        </p:tav>
                                      </p:tavLst>
                                    </p:anim>
                                    <p:anim calcmode="lin" valueType="num">
                                      <p:cBhvr>
                                        <p:cTn id="139" dur="500" fill="hold"/>
                                        <p:tgtEl>
                                          <p:spTgt spid="17"/>
                                        </p:tgtEl>
                                        <p:attrNameLst>
                                          <p:attrName>ppt_h</p:attrName>
                                        </p:attrNameLst>
                                      </p:cBhvr>
                                      <p:tavLst>
                                        <p:tav tm="0">
                                          <p:val>
                                            <p:fltVal val="0"/>
                                          </p:val>
                                        </p:tav>
                                        <p:tav tm="100000">
                                          <p:val>
                                            <p:strVal val="#ppt_h"/>
                                          </p:val>
                                        </p:tav>
                                      </p:tavLst>
                                    </p:anim>
                                    <p:animEffect transition="in" filter="fade">
                                      <p:cBhvr>
                                        <p:cTn id="140" dur="500"/>
                                        <p:tgtEl>
                                          <p:spTgt spid="17"/>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anim calcmode="lin" valueType="num">
                                      <p:cBhvr>
                                        <p:cTn id="143" dur="500" fill="hold"/>
                                        <p:tgtEl>
                                          <p:spTgt spid="29"/>
                                        </p:tgtEl>
                                        <p:attrNameLst>
                                          <p:attrName>ppt_w</p:attrName>
                                        </p:attrNameLst>
                                      </p:cBhvr>
                                      <p:tavLst>
                                        <p:tav tm="0">
                                          <p:val>
                                            <p:fltVal val="0"/>
                                          </p:val>
                                        </p:tav>
                                        <p:tav tm="100000">
                                          <p:val>
                                            <p:strVal val="#ppt_w"/>
                                          </p:val>
                                        </p:tav>
                                      </p:tavLst>
                                    </p:anim>
                                    <p:anim calcmode="lin" valueType="num">
                                      <p:cBhvr>
                                        <p:cTn id="144" dur="500" fill="hold"/>
                                        <p:tgtEl>
                                          <p:spTgt spid="29"/>
                                        </p:tgtEl>
                                        <p:attrNameLst>
                                          <p:attrName>ppt_h</p:attrName>
                                        </p:attrNameLst>
                                      </p:cBhvr>
                                      <p:tavLst>
                                        <p:tav tm="0">
                                          <p:val>
                                            <p:fltVal val="0"/>
                                          </p:val>
                                        </p:tav>
                                        <p:tav tm="100000">
                                          <p:val>
                                            <p:strVal val="#ppt_h"/>
                                          </p:val>
                                        </p:tav>
                                      </p:tavLst>
                                    </p:anim>
                                    <p:animEffect transition="in" filter="fade">
                                      <p:cBhvr>
                                        <p:cTn id="145" dur="500"/>
                                        <p:tgtEl>
                                          <p:spTgt spid="29"/>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p:cTn id="148" dur="500" fill="hold"/>
                                        <p:tgtEl>
                                          <p:spTgt spid="31"/>
                                        </p:tgtEl>
                                        <p:attrNameLst>
                                          <p:attrName>ppt_w</p:attrName>
                                        </p:attrNameLst>
                                      </p:cBhvr>
                                      <p:tavLst>
                                        <p:tav tm="0">
                                          <p:val>
                                            <p:fltVal val="0"/>
                                          </p:val>
                                        </p:tav>
                                        <p:tav tm="100000">
                                          <p:val>
                                            <p:strVal val="#ppt_w"/>
                                          </p:val>
                                        </p:tav>
                                      </p:tavLst>
                                    </p:anim>
                                    <p:anim calcmode="lin" valueType="num">
                                      <p:cBhvr>
                                        <p:cTn id="149" dur="500" fill="hold"/>
                                        <p:tgtEl>
                                          <p:spTgt spid="31"/>
                                        </p:tgtEl>
                                        <p:attrNameLst>
                                          <p:attrName>ppt_h</p:attrName>
                                        </p:attrNameLst>
                                      </p:cBhvr>
                                      <p:tavLst>
                                        <p:tav tm="0">
                                          <p:val>
                                            <p:fltVal val="0"/>
                                          </p:val>
                                        </p:tav>
                                        <p:tav tm="100000">
                                          <p:val>
                                            <p:strVal val="#ppt_h"/>
                                          </p:val>
                                        </p:tav>
                                      </p:tavLst>
                                    </p:anim>
                                    <p:animEffect transition="in" filter="fade">
                                      <p:cBhvr>
                                        <p:cTn id="150" dur="500"/>
                                        <p:tgtEl>
                                          <p:spTgt spid="31"/>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32"/>
                                        </p:tgtEl>
                                        <p:attrNameLst>
                                          <p:attrName>style.visibility</p:attrName>
                                        </p:attrNameLst>
                                      </p:cBhvr>
                                      <p:to>
                                        <p:strVal val="visible"/>
                                      </p:to>
                                    </p:set>
                                    <p:anim calcmode="lin" valueType="num">
                                      <p:cBhvr>
                                        <p:cTn id="153" dur="500" fill="hold"/>
                                        <p:tgtEl>
                                          <p:spTgt spid="32"/>
                                        </p:tgtEl>
                                        <p:attrNameLst>
                                          <p:attrName>ppt_w</p:attrName>
                                        </p:attrNameLst>
                                      </p:cBhvr>
                                      <p:tavLst>
                                        <p:tav tm="0">
                                          <p:val>
                                            <p:fltVal val="0"/>
                                          </p:val>
                                        </p:tav>
                                        <p:tav tm="100000">
                                          <p:val>
                                            <p:strVal val="#ppt_w"/>
                                          </p:val>
                                        </p:tav>
                                      </p:tavLst>
                                    </p:anim>
                                    <p:anim calcmode="lin" valueType="num">
                                      <p:cBhvr>
                                        <p:cTn id="154" dur="500" fill="hold"/>
                                        <p:tgtEl>
                                          <p:spTgt spid="32"/>
                                        </p:tgtEl>
                                        <p:attrNameLst>
                                          <p:attrName>ppt_h</p:attrName>
                                        </p:attrNameLst>
                                      </p:cBhvr>
                                      <p:tavLst>
                                        <p:tav tm="0">
                                          <p:val>
                                            <p:fltVal val="0"/>
                                          </p:val>
                                        </p:tav>
                                        <p:tav tm="100000">
                                          <p:val>
                                            <p:strVal val="#ppt_h"/>
                                          </p:val>
                                        </p:tav>
                                      </p:tavLst>
                                    </p:anim>
                                    <p:animEffect transition="in" filter="fade">
                                      <p:cBhvr>
                                        <p:cTn id="155" dur="500"/>
                                        <p:tgtEl>
                                          <p:spTgt spid="32"/>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500" fill="hold"/>
                                        <p:tgtEl>
                                          <p:spTgt spid="33"/>
                                        </p:tgtEl>
                                        <p:attrNameLst>
                                          <p:attrName>ppt_w</p:attrName>
                                        </p:attrNameLst>
                                      </p:cBhvr>
                                      <p:tavLst>
                                        <p:tav tm="0">
                                          <p:val>
                                            <p:fltVal val="0"/>
                                          </p:val>
                                        </p:tav>
                                        <p:tav tm="100000">
                                          <p:val>
                                            <p:strVal val="#ppt_w"/>
                                          </p:val>
                                        </p:tav>
                                      </p:tavLst>
                                    </p:anim>
                                    <p:anim calcmode="lin" valueType="num">
                                      <p:cBhvr>
                                        <p:cTn id="159" dur="500" fill="hold"/>
                                        <p:tgtEl>
                                          <p:spTgt spid="33"/>
                                        </p:tgtEl>
                                        <p:attrNameLst>
                                          <p:attrName>ppt_h</p:attrName>
                                        </p:attrNameLst>
                                      </p:cBhvr>
                                      <p:tavLst>
                                        <p:tav tm="0">
                                          <p:val>
                                            <p:fltVal val="0"/>
                                          </p:val>
                                        </p:tav>
                                        <p:tav tm="100000">
                                          <p:val>
                                            <p:strVal val="#ppt_h"/>
                                          </p:val>
                                        </p:tav>
                                      </p:tavLst>
                                    </p:anim>
                                    <p:animEffect transition="in" filter="fade">
                                      <p:cBhvr>
                                        <p:cTn id="160" dur="500"/>
                                        <p:tgtEl>
                                          <p:spTgt spid="33"/>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 calcmode="lin" valueType="num">
                                      <p:cBhvr>
                                        <p:cTn id="163" dur="500" fill="hold"/>
                                        <p:tgtEl>
                                          <p:spTgt spid="34"/>
                                        </p:tgtEl>
                                        <p:attrNameLst>
                                          <p:attrName>ppt_w</p:attrName>
                                        </p:attrNameLst>
                                      </p:cBhvr>
                                      <p:tavLst>
                                        <p:tav tm="0">
                                          <p:val>
                                            <p:fltVal val="0"/>
                                          </p:val>
                                        </p:tav>
                                        <p:tav tm="100000">
                                          <p:val>
                                            <p:strVal val="#ppt_w"/>
                                          </p:val>
                                        </p:tav>
                                      </p:tavLst>
                                    </p:anim>
                                    <p:anim calcmode="lin" valueType="num">
                                      <p:cBhvr>
                                        <p:cTn id="164" dur="500" fill="hold"/>
                                        <p:tgtEl>
                                          <p:spTgt spid="34"/>
                                        </p:tgtEl>
                                        <p:attrNameLst>
                                          <p:attrName>ppt_h</p:attrName>
                                        </p:attrNameLst>
                                      </p:cBhvr>
                                      <p:tavLst>
                                        <p:tav tm="0">
                                          <p:val>
                                            <p:fltVal val="0"/>
                                          </p:val>
                                        </p:tav>
                                        <p:tav tm="100000">
                                          <p:val>
                                            <p:strVal val="#ppt_h"/>
                                          </p:val>
                                        </p:tav>
                                      </p:tavLst>
                                    </p:anim>
                                    <p:animEffect transition="in" filter="fade">
                                      <p:cBhvr>
                                        <p:cTn id="165" dur="500"/>
                                        <p:tgtEl>
                                          <p:spTgt spid="34"/>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35"/>
                                        </p:tgtEl>
                                        <p:attrNameLst>
                                          <p:attrName>style.visibility</p:attrName>
                                        </p:attrNameLst>
                                      </p:cBhvr>
                                      <p:to>
                                        <p:strVal val="visible"/>
                                      </p:to>
                                    </p:set>
                                    <p:anim calcmode="lin" valueType="num">
                                      <p:cBhvr>
                                        <p:cTn id="168" dur="500" fill="hold"/>
                                        <p:tgtEl>
                                          <p:spTgt spid="35"/>
                                        </p:tgtEl>
                                        <p:attrNameLst>
                                          <p:attrName>ppt_w</p:attrName>
                                        </p:attrNameLst>
                                      </p:cBhvr>
                                      <p:tavLst>
                                        <p:tav tm="0">
                                          <p:val>
                                            <p:fltVal val="0"/>
                                          </p:val>
                                        </p:tav>
                                        <p:tav tm="100000">
                                          <p:val>
                                            <p:strVal val="#ppt_w"/>
                                          </p:val>
                                        </p:tav>
                                      </p:tavLst>
                                    </p:anim>
                                    <p:anim calcmode="lin" valueType="num">
                                      <p:cBhvr>
                                        <p:cTn id="169" dur="500" fill="hold"/>
                                        <p:tgtEl>
                                          <p:spTgt spid="35"/>
                                        </p:tgtEl>
                                        <p:attrNameLst>
                                          <p:attrName>ppt_h</p:attrName>
                                        </p:attrNameLst>
                                      </p:cBhvr>
                                      <p:tavLst>
                                        <p:tav tm="0">
                                          <p:val>
                                            <p:fltVal val="0"/>
                                          </p:val>
                                        </p:tav>
                                        <p:tav tm="100000">
                                          <p:val>
                                            <p:strVal val="#ppt_h"/>
                                          </p:val>
                                        </p:tav>
                                      </p:tavLst>
                                    </p:anim>
                                    <p:animEffect transition="in" filter="fade">
                                      <p:cBhvr>
                                        <p:cTn id="170" dur="500"/>
                                        <p:tgtEl>
                                          <p:spTgt spid="35"/>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36"/>
                                        </p:tgtEl>
                                        <p:attrNameLst>
                                          <p:attrName>style.visibility</p:attrName>
                                        </p:attrNameLst>
                                      </p:cBhvr>
                                      <p:to>
                                        <p:strVal val="visible"/>
                                      </p:to>
                                    </p:set>
                                    <p:anim calcmode="lin" valueType="num">
                                      <p:cBhvr>
                                        <p:cTn id="173" dur="500" fill="hold"/>
                                        <p:tgtEl>
                                          <p:spTgt spid="36"/>
                                        </p:tgtEl>
                                        <p:attrNameLst>
                                          <p:attrName>ppt_w</p:attrName>
                                        </p:attrNameLst>
                                      </p:cBhvr>
                                      <p:tavLst>
                                        <p:tav tm="0">
                                          <p:val>
                                            <p:fltVal val="0"/>
                                          </p:val>
                                        </p:tav>
                                        <p:tav tm="100000">
                                          <p:val>
                                            <p:strVal val="#ppt_w"/>
                                          </p:val>
                                        </p:tav>
                                      </p:tavLst>
                                    </p:anim>
                                    <p:anim calcmode="lin" valueType="num">
                                      <p:cBhvr>
                                        <p:cTn id="174" dur="500" fill="hold"/>
                                        <p:tgtEl>
                                          <p:spTgt spid="36"/>
                                        </p:tgtEl>
                                        <p:attrNameLst>
                                          <p:attrName>ppt_h</p:attrName>
                                        </p:attrNameLst>
                                      </p:cBhvr>
                                      <p:tavLst>
                                        <p:tav tm="0">
                                          <p:val>
                                            <p:fltVal val="0"/>
                                          </p:val>
                                        </p:tav>
                                        <p:tav tm="100000">
                                          <p:val>
                                            <p:strVal val="#ppt_h"/>
                                          </p:val>
                                        </p:tav>
                                      </p:tavLst>
                                    </p:anim>
                                    <p:animEffect transition="in" filter="fade">
                                      <p:cBhvr>
                                        <p:cTn id="175" dur="500"/>
                                        <p:tgtEl>
                                          <p:spTgt spid="36"/>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38"/>
                                        </p:tgtEl>
                                        <p:attrNameLst>
                                          <p:attrName>style.visibility</p:attrName>
                                        </p:attrNameLst>
                                      </p:cBhvr>
                                      <p:to>
                                        <p:strVal val="visible"/>
                                      </p:to>
                                    </p:set>
                                    <p:anim calcmode="lin" valueType="num">
                                      <p:cBhvr>
                                        <p:cTn id="183" dur="500" fill="hold"/>
                                        <p:tgtEl>
                                          <p:spTgt spid="38"/>
                                        </p:tgtEl>
                                        <p:attrNameLst>
                                          <p:attrName>ppt_w</p:attrName>
                                        </p:attrNameLst>
                                      </p:cBhvr>
                                      <p:tavLst>
                                        <p:tav tm="0">
                                          <p:val>
                                            <p:fltVal val="0"/>
                                          </p:val>
                                        </p:tav>
                                        <p:tav tm="100000">
                                          <p:val>
                                            <p:strVal val="#ppt_w"/>
                                          </p:val>
                                        </p:tav>
                                      </p:tavLst>
                                    </p:anim>
                                    <p:anim calcmode="lin" valueType="num">
                                      <p:cBhvr>
                                        <p:cTn id="184" dur="500" fill="hold"/>
                                        <p:tgtEl>
                                          <p:spTgt spid="38"/>
                                        </p:tgtEl>
                                        <p:attrNameLst>
                                          <p:attrName>ppt_h</p:attrName>
                                        </p:attrNameLst>
                                      </p:cBhvr>
                                      <p:tavLst>
                                        <p:tav tm="0">
                                          <p:val>
                                            <p:fltVal val="0"/>
                                          </p:val>
                                        </p:tav>
                                        <p:tav tm="100000">
                                          <p:val>
                                            <p:strVal val="#ppt_h"/>
                                          </p:val>
                                        </p:tav>
                                      </p:tavLst>
                                    </p:anim>
                                    <p:animEffect transition="in" filter="fade">
                                      <p:cBhvr>
                                        <p:cTn id="185" dur="500"/>
                                        <p:tgtEl>
                                          <p:spTgt spid="38"/>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39"/>
                                        </p:tgtEl>
                                        <p:attrNameLst>
                                          <p:attrName>style.visibility</p:attrName>
                                        </p:attrNameLst>
                                      </p:cBhvr>
                                      <p:to>
                                        <p:strVal val="visible"/>
                                      </p:to>
                                    </p:set>
                                    <p:anim calcmode="lin" valueType="num">
                                      <p:cBhvr>
                                        <p:cTn id="188" dur="500" fill="hold"/>
                                        <p:tgtEl>
                                          <p:spTgt spid="39"/>
                                        </p:tgtEl>
                                        <p:attrNameLst>
                                          <p:attrName>ppt_w</p:attrName>
                                        </p:attrNameLst>
                                      </p:cBhvr>
                                      <p:tavLst>
                                        <p:tav tm="0">
                                          <p:val>
                                            <p:fltVal val="0"/>
                                          </p:val>
                                        </p:tav>
                                        <p:tav tm="100000">
                                          <p:val>
                                            <p:strVal val="#ppt_w"/>
                                          </p:val>
                                        </p:tav>
                                      </p:tavLst>
                                    </p:anim>
                                    <p:anim calcmode="lin" valueType="num">
                                      <p:cBhvr>
                                        <p:cTn id="189" dur="500" fill="hold"/>
                                        <p:tgtEl>
                                          <p:spTgt spid="39"/>
                                        </p:tgtEl>
                                        <p:attrNameLst>
                                          <p:attrName>ppt_h</p:attrName>
                                        </p:attrNameLst>
                                      </p:cBhvr>
                                      <p:tavLst>
                                        <p:tav tm="0">
                                          <p:val>
                                            <p:fltVal val="0"/>
                                          </p:val>
                                        </p:tav>
                                        <p:tav tm="100000">
                                          <p:val>
                                            <p:strVal val="#ppt_h"/>
                                          </p:val>
                                        </p:tav>
                                      </p:tavLst>
                                    </p:anim>
                                    <p:animEffect transition="in" filter="fade">
                                      <p:cBhvr>
                                        <p:cTn id="190" dur="500"/>
                                        <p:tgtEl>
                                          <p:spTgt spid="3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500" fill="hold"/>
                                        <p:tgtEl>
                                          <p:spTgt spid="40"/>
                                        </p:tgtEl>
                                        <p:attrNameLst>
                                          <p:attrName>ppt_w</p:attrName>
                                        </p:attrNameLst>
                                      </p:cBhvr>
                                      <p:tavLst>
                                        <p:tav tm="0">
                                          <p:val>
                                            <p:fltVal val="0"/>
                                          </p:val>
                                        </p:tav>
                                        <p:tav tm="100000">
                                          <p:val>
                                            <p:strVal val="#ppt_w"/>
                                          </p:val>
                                        </p:tav>
                                      </p:tavLst>
                                    </p:anim>
                                    <p:anim calcmode="lin" valueType="num">
                                      <p:cBhvr>
                                        <p:cTn id="194" dur="500" fill="hold"/>
                                        <p:tgtEl>
                                          <p:spTgt spid="40"/>
                                        </p:tgtEl>
                                        <p:attrNameLst>
                                          <p:attrName>ppt_h</p:attrName>
                                        </p:attrNameLst>
                                      </p:cBhvr>
                                      <p:tavLst>
                                        <p:tav tm="0">
                                          <p:val>
                                            <p:fltVal val="0"/>
                                          </p:val>
                                        </p:tav>
                                        <p:tav tm="100000">
                                          <p:val>
                                            <p:strVal val="#ppt_h"/>
                                          </p:val>
                                        </p:tav>
                                      </p:tavLst>
                                    </p:anim>
                                    <p:animEffect transition="in" filter="fade">
                                      <p:cBhvr>
                                        <p:cTn id="195" dur="500"/>
                                        <p:tgtEl>
                                          <p:spTgt spid="40"/>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1"/>
                                        </p:tgtEl>
                                        <p:attrNameLst>
                                          <p:attrName>style.visibility</p:attrName>
                                        </p:attrNameLst>
                                      </p:cBhvr>
                                      <p:to>
                                        <p:strVal val="visible"/>
                                      </p:to>
                                    </p:set>
                                    <p:anim calcmode="lin" valueType="num">
                                      <p:cBhvr>
                                        <p:cTn id="198" dur="500" fill="hold"/>
                                        <p:tgtEl>
                                          <p:spTgt spid="41"/>
                                        </p:tgtEl>
                                        <p:attrNameLst>
                                          <p:attrName>ppt_w</p:attrName>
                                        </p:attrNameLst>
                                      </p:cBhvr>
                                      <p:tavLst>
                                        <p:tav tm="0">
                                          <p:val>
                                            <p:fltVal val="0"/>
                                          </p:val>
                                        </p:tav>
                                        <p:tav tm="100000">
                                          <p:val>
                                            <p:strVal val="#ppt_w"/>
                                          </p:val>
                                        </p:tav>
                                      </p:tavLst>
                                    </p:anim>
                                    <p:anim calcmode="lin" valueType="num">
                                      <p:cBhvr>
                                        <p:cTn id="199" dur="500" fill="hold"/>
                                        <p:tgtEl>
                                          <p:spTgt spid="41"/>
                                        </p:tgtEl>
                                        <p:attrNameLst>
                                          <p:attrName>ppt_h</p:attrName>
                                        </p:attrNameLst>
                                      </p:cBhvr>
                                      <p:tavLst>
                                        <p:tav tm="0">
                                          <p:val>
                                            <p:fltVal val="0"/>
                                          </p:val>
                                        </p:tav>
                                        <p:tav tm="100000">
                                          <p:val>
                                            <p:strVal val="#ppt_h"/>
                                          </p:val>
                                        </p:tav>
                                      </p:tavLst>
                                    </p:anim>
                                    <p:animEffect transition="in" filter="fade">
                                      <p:cBhvr>
                                        <p:cTn id="200" dur="500"/>
                                        <p:tgtEl>
                                          <p:spTgt spid="41"/>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2"/>
                                        </p:tgtEl>
                                        <p:attrNameLst>
                                          <p:attrName>style.visibility</p:attrName>
                                        </p:attrNameLst>
                                      </p:cBhvr>
                                      <p:to>
                                        <p:strVal val="visible"/>
                                      </p:to>
                                    </p:set>
                                    <p:anim calcmode="lin" valueType="num">
                                      <p:cBhvr>
                                        <p:cTn id="203" dur="500" fill="hold"/>
                                        <p:tgtEl>
                                          <p:spTgt spid="42"/>
                                        </p:tgtEl>
                                        <p:attrNameLst>
                                          <p:attrName>ppt_w</p:attrName>
                                        </p:attrNameLst>
                                      </p:cBhvr>
                                      <p:tavLst>
                                        <p:tav tm="0">
                                          <p:val>
                                            <p:fltVal val="0"/>
                                          </p:val>
                                        </p:tav>
                                        <p:tav tm="100000">
                                          <p:val>
                                            <p:strVal val="#ppt_w"/>
                                          </p:val>
                                        </p:tav>
                                      </p:tavLst>
                                    </p:anim>
                                    <p:anim calcmode="lin" valueType="num">
                                      <p:cBhvr>
                                        <p:cTn id="204" dur="500" fill="hold"/>
                                        <p:tgtEl>
                                          <p:spTgt spid="42"/>
                                        </p:tgtEl>
                                        <p:attrNameLst>
                                          <p:attrName>ppt_h</p:attrName>
                                        </p:attrNameLst>
                                      </p:cBhvr>
                                      <p:tavLst>
                                        <p:tav tm="0">
                                          <p:val>
                                            <p:fltVal val="0"/>
                                          </p:val>
                                        </p:tav>
                                        <p:tav tm="100000">
                                          <p:val>
                                            <p:strVal val="#ppt_h"/>
                                          </p:val>
                                        </p:tav>
                                      </p:tavLst>
                                    </p:anim>
                                    <p:animEffect transition="in" filter="fade">
                                      <p:cBhvr>
                                        <p:cTn id="205" dur="500"/>
                                        <p:tgtEl>
                                          <p:spTgt spid="42"/>
                                        </p:tgtEl>
                                      </p:cBhvr>
                                    </p:animEffect>
                                  </p:childTnLst>
                                </p:cTn>
                              </p:par>
                              <p:par>
                                <p:cTn id="206" presetID="53" presetClass="entr" presetSubtype="16" fill="hold" grpId="0" nodeType="withEffect">
                                  <p:stCondLst>
                                    <p:cond delay="0"/>
                                  </p:stCondLst>
                                  <p:childTnLst>
                                    <p:set>
                                      <p:cBhvr>
                                        <p:cTn id="207" dur="1" fill="hold">
                                          <p:stCondLst>
                                            <p:cond delay="0"/>
                                          </p:stCondLst>
                                        </p:cTn>
                                        <p:tgtEl>
                                          <p:spTgt spid="43"/>
                                        </p:tgtEl>
                                        <p:attrNameLst>
                                          <p:attrName>style.visibility</p:attrName>
                                        </p:attrNameLst>
                                      </p:cBhvr>
                                      <p:to>
                                        <p:strVal val="visible"/>
                                      </p:to>
                                    </p:set>
                                    <p:anim calcmode="lin" valueType="num">
                                      <p:cBhvr>
                                        <p:cTn id="208" dur="500" fill="hold"/>
                                        <p:tgtEl>
                                          <p:spTgt spid="43"/>
                                        </p:tgtEl>
                                        <p:attrNameLst>
                                          <p:attrName>ppt_w</p:attrName>
                                        </p:attrNameLst>
                                      </p:cBhvr>
                                      <p:tavLst>
                                        <p:tav tm="0">
                                          <p:val>
                                            <p:fltVal val="0"/>
                                          </p:val>
                                        </p:tav>
                                        <p:tav tm="100000">
                                          <p:val>
                                            <p:strVal val="#ppt_w"/>
                                          </p:val>
                                        </p:tav>
                                      </p:tavLst>
                                    </p:anim>
                                    <p:anim calcmode="lin" valueType="num">
                                      <p:cBhvr>
                                        <p:cTn id="209" dur="500" fill="hold"/>
                                        <p:tgtEl>
                                          <p:spTgt spid="43"/>
                                        </p:tgtEl>
                                        <p:attrNameLst>
                                          <p:attrName>ppt_h</p:attrName>
                                        </p:attrNameLst>
                                      </p:cBhvr>
                                      <p:tavLst>
                                        <p:tav tm="0">
                                          <p:val>
                                            <p:fltVal val="0"/>
                                          </p:val>
                                        </p:tav>
                                        <p:tav tm="100000">
                                          <p:val>
                                            <p:strVal val="#ppt_h"/>
                                          </p:val>
                                        </p:tav>
                                      </p:tavLst>
                                    </p:anim>
                                    <p:animEffect transition="in" filter="fade">
                                      <p:cBhvr>
                                        <p:cTn id="210" dur="500"/>
                                        <p:tgtEl>
                                          <p:spTgt spid="43"/>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44"/>
                                        </p:tgtEl>
                                        <p:attrNameLst>
                                          <p:attrName>style.visibility</p:attrName>
                                        </p:attrNameLst>
                                      </p:cBhvr>
                                      <p:to>
                                        <p:strVal val="visible"/>
                                      </p:to>
                                    </p:set>
                                    <p:anim calcmode="lin" valueType="num">
                                      <p:cBhvr>
                                        <p:cTn id="213" dur="500" fill="hold"/>
                                        <p:tgtEl>
                                          <p:spTgt spid="44"/>
                                        </p:tgtEl>
                                        <p:attrNameLst>
                                          <p:attrName>ppt_w</p:attrName>
                                        </p:attrNameLst>
                                      </p:cBhvr>
                                      <p:tavLst>
                                        <p:tav tm="0">
                                          <p:val>
                                            <p:fltVal val="0"/>
                                          </p:val>
                                        </p:tav>
                                        <p:tav tm="100000">
                                          <p:val>
                                            <p:strVal val="#ppt_w"/>
                                          </p:val>
                                        </p:tav>
                                      </p:tavLst>
                                    </p:anim>
                                    <p:anim calcmode="lin" valueType="num">
                                      <p:cBhvr>
                                        <p:cTn id="214" dur="500" fill="hold"/>
                                        <p:tgtEl>
                                          <p:spTgt spid="44"/>
                                        </p:tgtEl>
                                        <p:attrNameLst>
                                          <p:attrName>ppt_h</p:attrName>
                                        </p:attrNameLst>
                                      </p:cBhvr>
                                      <p:tavLst>
                                        <p:tav tm="0">
                                          <p:val>
                                            <p:fltVal val="0"/>
                                          </p:val>
                                        </p:tav>
                                        <p:tav tm="100000">
                                          <p:val>
                                            <p:strVal val="#ppt_h"/>
                                          </p:val>
                                        </p:tav>
                                      </p:tavLst>
                                    </p:anim>
                                    <p:animEffect transition="in" filter="fade">
                                      <p:cBhvr>
                                        <p:cTn id="215" dur="500"/>
                                        <p:tgtEl>
                                          <p:spTgt spid="44"/>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45"/>
                                        </p:tgtEl>
                                        <p:attrNameLst>
                                          <p:attrName>style.visibility</p:attrName>
                                        </p:attrNameLst>
                                      </p:cBhvr>
                                      <p:to>
                                        <p:strVal val="visible"/>
                                      </p:to>
                                    </p:set>
                                    <p:anim calcmode="lin" valueType="num">
                                      <p:cBhvr>
                                        <p:cTn id="218" dur="500" fill="hold"/>
                                        <p:tgtEl>
                                          <p:spTgt spid="45"/>
                                        </p:tgtEl>
                                        <p:attrNameLst>
                                          <p:attrName>ppt_w</p:attrName>
                                        </p:attrNameLst>
                                      </p:cBhvr>
                                      <p:tavLst>
                                        <p:tav tm="0">
                                          <p:val>
                                            <p:fltVal val="0"/>
                                          </p:val>
                                        </p:tav>
                                        <p:tav tm="100000">
                                          <p:val>
                                            <p:strVal val="#ppt_w"/>
                                          </p:val>
                                        </p:tav>
                                      </p:tavLst>
                                    </p:anim>
                                    <p:anim calcmode="lin" valueType="num">
                                      <p:cBhvr>
                                        <p:cTn id="219" dur="500" fill="hold"/>
                                        <p:tgtEl>
                                          <p:spTgt spid="45"/>
                                        </p:tgtEl>
                                        <p:attrNameLst>
                                          <p:attrName>ppt_h</p:attrName>
                                        </p:attrNameLst>
                                      </p:cBhvr>
                                      <p:tavLst>
                                        <p:tav tm="0">
                                          <p:val>
                                            <p:fltVal val="0"/>
                                          </p:val>
                                        </p:tav>
                                        <p:tav tm="100000">
                                          <p:val>
                                            <p:strVal val="#ppt_h"/>
                                          </p:val>
                                        </p:tav>
                                      </p:tavLst>
                                    </p:anim>
                                    <p:animEffect transition="in" filter="fade">
                                      <p:cBhvr>
                                        <p:cTn id="220" dur="500"/>
                                        <p:tgtEl>
                                          <p:spTgt spid="45"/>
                                        </p:tgtEl>
                                      </p:cBhvr>
                                    </p:animEffect>
                                  </p:childTnLst>
                                </p:cTn>
                              </p:par>
                              <p:par>
                                <p:cTn id="221" presetID="53" presetClass="entr" presetSubtype="16" fill="hold" grpId="0" nodeType="withEffect">
                                  <p:stCondLst>
                                    <p:cond delay="0"/>
                                  </p:stCondLst>
                                  <p:childTnLst>
                                    <p:set>
                                      <p:cBhvr>
                                        <p:cTn id="222" dur="1" fill="hold">
                                          <p:stCondLst>
                                            <p:cond delay="0"/>
                                          </p:stCondLst>
                                        </p:cTn>
                                        <p:tgtEl>
                                          <p:spTgt spid="46"/>
                                        </p:tgtEl>
                                        <p:attrNameLst>
                                          <p:attrName>style.visibility</p:attrName>
                                        </p:attrNameLst>
                                      </p:cBhvr>
                                      <p:to>
                                        <p:strVal val="visible"/>
                                      </p:to>
                                    </p:set>
                                    <p:anim calcmode="lin" valueType="num">
                                      <p:cBhvr>
                                        <p:cTn id="223" dur="500" fill="hold"/>
                                        <p:tgtEl>
                                          <p:spTgt spid="46"/>
                                        </p:tgtEl>
                                        <p:attrNameLst>
                                          <p:attrName>ppt_w</p:attrName>
                                        </p:attrNameLst>
                                      </p:cBhvr>
                                      <p:tavLst>
                                        <p:tav tm="0">
                                          <p:val>
                                            <p:fltVal val="0"/>
                                          </p:val>
                                        </p:tav>
                                        <p:tav tm="100000">
                                          <p:val>
                                            <p:strVal val="#ppt_w"/>
                                          </p:val>
                                        </p:tav>
                                      </p:tavLst>
                                    </p:anim>
                                    <p:anim calcmode="lin" valueType="num">
                                      <p:cBhvr>
                                        <p:cTn id="224" dur="500" fill="hold"/>
                                        <p:tgtEl>
                                          <p:spTgt spid="46"/>
                                        </p:tgtEl>
                                        <p:attrNameLst>
                                          <p:attrName>ppt_h</p:attrName>
                                        </p:attrNameLst>
                                      </p:cBhvr>
                                      <p:tavLst>
                                        <p:tav tm="0">
                                          <p:val>
                                            <p:fltVal val="0"/>
                                          </p:val>
                                        </p:tav>
                                        <p:tav tm="100000">
                                          <p:val>
                                            <p:strVal val="#ppt_h"/>
                                          </p:val>
                                        </p:tav>
                                      </p:tavLst>
                                    </p:anim>
                                    <p:animEffect transition="in" filter="fade">
                                      <p:cBhvr>
                                        <p:cTn id="225" dur="500"/>
                                        <p:tgtEl>
                                          <p:spTgt spid="4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47"/>
                                        </p:tgtEl>
                                        <p:attrNameLst>
                                          <p:attrName>style.visibility</p:attrName>
                                        </p:attrNameLst>
                                      </p:cBhvr>
                                      <p:to>
                                        <p:strVal val="visible"/>
                                      </p:to>
                                    </p:set>
                                    <p:anim calcmode="lin" valueType="num">
                                      <p:cBhvr>
                                        <p:cTn id="228" dur="500" fill="hold"/>
                                        <p:tgtEl>
                                          <p:spTgt spid="47"/>
                                        </p:tgtEl>
                                        <p:attrNameLst>
                                          <p:attrName>ppt_w</p:attrName>
                                        </p:attrNameLst>
                                      </p:cBhvr>
                                      <p:tavLst>
                                        <p:tav tm="0">
                                          <p:val>
                                            <p:fltVal val="0"/>
                                          </p:val>
                                        </p:tav>
                                        <p:tav tm="100000">
                                          <p:val>
                                            <p:strVal val="#ppt_w"/>
                                          </p:val>
                                        </p:tav>
                                      </p:tavLst>
                                    </p:anim>
                                    <p:anim calcmode="lin" valueType="num">
                                      <p:cBhvr>
                                        <p:cTn id="229" dur="500" fill="hold"/>
                                        <p:tgtEl>
                                          <p:spTgt spid="47"/>
                                        </p:tgtEl>
                                        <p:attrNameLst>
                                          <p:attrName>ppt_h</p:attrName>
                                        </p:attrNameLst>
                                      </p:cBhvr>
                                      <p:tavLst>
                                        <p:tav tm="0">
                                          <p:val>
                                            <p:fltVal val="0"/>
                                          </p:val>
                                        </p:tav>
                                        <p:tav tm="100000">
                                          <p:val>
                                            <p:strVal val="#ppt_h"/>
                                          </p:val>
                                        </p:tav>
                                      </p:tavLst>
                                    </p:anim>
                                    <p:animEffect transition="in" filter="fade">
                                      <p:cBhvr>
                                        <p:cTn id="230" dur="500"/>
                                        <p:tgtEl>
                                          <p:spTgt spid="47"/>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48"/>
                                        </p:tgtEl>
                                        <p:attrNameLst>
                                          <p:attrName>style.visibility</p:attrName>
                                        </p:attrNameLst>
                                      </p:cBhvr>
                                      <p:to>
                                        <p:strVal val="visible"/>
                                      </p:to>
                                    </p:set>
                                    <p:anim calcmode="lin" valueType="num">
                                      <p:cBhvr>
                                        <p:cTn id="233" dur="500" fill="hold"/>
                                        <p:tgtEl>
                                          <p:spTgt spid="48"/>
                                        </p:tgtEl>
                                        <p:attrNameLst>
                                          <p:attrName>ppt_w</p:attrName>
                                        </p:attrNameLst>
                                      </p:cBhvr>
                                      <p:tavLst>
                                        <p:tav tm="0">
                                          <p:val>
                                            <p:fltVal val="0"/>
                                          </p:val>
                                        </p:tav>
                                        <p:tav tm="100000">
                                          <p:val>
                                            <p:strVal val="#ppt_w"/>
                                          </p:val>
                                        </p:tav>
                                      </p:tavLst>
                                    </p:anim>
                                    <p:anim calcmode="lin" valueType="num">
                                      <p:cBhvr>
                                        <p:cTn id="234" dur="500" fill="hold"/>
                                        <p:tgtEl>
                                          <p:spTgt spid="48"/>
                                        </p:tgtEl>
                                        <p:attrNameLst>
                                          <p:attrName>ppt_h</p:attrName>
                                        </p:attrNameLst>
                                      </p:cBhvr>
                                      <p:tavLst>
                                        <p:tav tm="0">
                                          <p:val>
                                            <p:fltVal val="0"/>
                                          </p:val>
                                        </p:tav>
                                        <p:tav tm="100000">
                                          <p:val>
                                            <p:strVal val="#ppt_h"/>
                                          </p:val>
                                        </p:tav>
                                      </p:tavLst>
                                    </p:anim>
                                    <p:animEffect transition="in" filter="fade">
                                      <p:cBhvr>
                                        <p:cTn id="235" dur="500"/>
                                        <p:tgtEl>
                                          <p:spTgt spid="48"/>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52"/>
                                        </p:tgtEl>
                                        <p:attrNameLst>
                                          <p:attrName>style.visibility</p:attrName>
                                        </p:attrNameLst>
                                      </p:cBhvr>
                                      <p:to>
                                        <p:strVal val="visible"/>
                                      </p:to>
                                    </p:set>
                                    <p:anim calcmode="lin" valueType="num">
                                      <p:cBhvr>
                                        <p:cTn id="238" dur="500" fill="hold"/>
                                        <p:tgtEl>
                                          <p:spTgt spid="52"/>
                                        </p:tgtEl>
                                        <p:attrNameLst>
                                          <p:attrName>ppt_w</p:attrName>
                                        </p:attrNameLst>
                                      </p:cBhvr>
                                      <p:tavLst>
                                        <p:tav tm="0">
                                          <p:val>
                                            <p:fltVal val="0"/>
                                          </p:val>
                                        </p:tav>
                                        <p:tav tm="100000">
                                          <p:val>
                                            <p:strVal val="#ppt_w"/>
                                          </p:val>
                                        </p:tav>
                                      </p:tavLst>
                                    </p:anim>
                                    <p:anim calcmode="lin" valueType="num">
                                      <p:cBhvr>
                                        <p:cTn id="239" dur="500" fill="hold"/>
                                        <p:tgtEl>
                                          <p:spTgt spid="52"/>
                                        </p:tgtEl>
                                        <p:attrNameLst>
                                          <p:attrName>ppt_h</p:attrName>
                                        </p:attrNameLst>
                                      </p:cBhvr>
                                      <p:tavLst>
                                        <p:tav tm="0">
                                          <p:val>
                                            <p:fltVal val="0"/>
                                          </p:val>
                                        </p:tav>
                                        <p:tav tm="100000">
                                          <p:val>
                                            <p:strVal val="#ppt_h"/>
                                          </p:val>
                                        </p:tav>
                                      </p:tavLst>
                                    </p:anim>
                                    <p:animEffect transition="in" filter="fade">
                                      <p:cBhvr>
                                        <p:cTn id="240" dur="500"/>
                                        <p:tgtEl>
                                          <p:spTgt spid="52"/>
                                        </p:tgtEl>
                                      </p:cBhvr>
                                    </p:animEffect>
                                  </p:childTnLst>
                                </p:cTn>
                              </p:par>
                              <p:par>
                                <p:cTn id="241" presetID="53" presetClass="entr" presetSubtype="16" fill="hold" grpId="0" nodeType="withEffect">
                                  <p:stCondLst>
                                    <p:cond delay="0"/>
                                  </p:stCondLst>
                                  <p:childTnLst>
                                    <p:set>
                                      <p:cBhvr>
                                        <p:cTn id="242" dur="1" fill="hold">
                                          <p:stCondLst>
                                            <p:cond delay="0"/>
                                          </p:stCondLst>
                                        </p:cTn>
                                        <p:tgtEl>
                                          <p:spTgt spid="53"/>
                                        </p:tgtEl>
                                        <p:attrNameLst>
                                          <p:attrName>style.visibility</p:attrName>
                                        </p:attrNameLst>
                                      </p:cBhvr>
                                      <p:to>
                                        <p:strVal val="visible"/>
                                      </p:to>
                                    </p:set>
                                    <p:anim calcmode="lin" valueType="num">
                                      <p:cBhvr>
                                        <p:cTn id="243" dur="500" fill="hold"/>
                                        <p:tgtEl>
                                          <p:spTgt spid="53"/>
                                        </p:tgtEl>
                                        <p:attrNameLst>
                                          <p:attrName>ppt_w</p:attrName>
                                        </p:attrNameLst>
                                      </p:cBhvr>
                                      <p:tavLst>
                                        <p:tav tm="0">
                                          <p:val>
                                            <p:fltVal val="0"/>
                                          </p:val>
                                        </p:tav>
                                        <p:tav tm="100000">
                                          <p:val>
                                            <p:strVal val="#ppt_w"/>
                                          </p:val>
                                        </p:tav>
                                      </p:tavLst>
                                    </p:anim>
                                    <p:anim calcmode="lin" valueType="num">
                                      <p:cBhvr>
                                        <p:cTn id="244" dur="500" fill="hold"/>
                                        <p:tgtEl>
                                          <p:spTgt spid="53"/>
                                        </p:tgtEl>
                                        <p:attrNameLst>
                                          <p:attrName>ppt_h</p:attrName>
                                        </p:attrNameLst>
                                      </p:cBhvr>
                                      <p:tavLst>
                                        <p:tav tm="0">
                                          <p:val>
                                            <p:fltVal val="0"/>
                                          </p:val>
                                        </p:tav>
                                        <p:tav tm="100000">
                                          <p:val>
                                            <p:strVal val="#ppt_h"/>
                                          </p:val>
                                        </p:tav>
                                      </p:tavLst>
                                    </p:anim>
                                    <p:animEffect transition="in" filter="fade">
                                      <p:cBhvr>
                                        <p:cTn id="245" dur="500"/>
                                        <p:tgtEl>
                                          <p:spTgt spid="53"/>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54"/>
                                        </p:tgtEl>
                                        <p:attrNameLst>
                                          <p:attrName>style.visibility</p:attrName>
                                        </p:attrNameLst>
                                      </p:cBhvr>
                                      <p:to>
                                        <p:strVal val="visible"/>
                                      </p:to>
                                    </p:set>
                                    <p:anim calcmode="lin" valueType="num">
                                      <p:cBhvr>
                                        <p:cTn id="248" dur="500" fill="hold"/>
                                        <p:tgtEl>
                                          <p:spTgt spid="54"/>
                                        </p:tgtEl>
                                        <p:attrNameLst>
                                          <p:attrName>ppt_w</p:attrName>
                                        </p:attrNameLst>
                                      </p:cBhvr>
                                      <p:tavLst>
                                        <p:tav tm="0">
                                          <p:val>
                                            <p:fltVal val="0"/>
                                          </p:val>
                                        </p:tav>
                                        <p:tav tm="100000">
                                          <p:val>
                                            <p:strVal val="#ppt_w"/>
                                          </p:val>
                                        </p:tav>
                                      </p:tavLst>
                                    </p:anim>
                                    <p:anim calcmode="lin" valueType="num">
                                      <p:cBhvr>
                                        <p:cTn id="249" dur="500" fill="hold"/>
                                        <p:tgtEl>
                                          <p:spTgt spid="54"/>
                                        </p:tgtEl>
                                        <p:attrNameLst>
                                          <p:attrName>ppt_h</p:attrName>
                                        </p:attrNameLst>
                                      </p:cBhvr>
                                      <p:tavLst>
                                        <p:tav tm="0">
                                          <p:val>
                                            <p:fltVal val="0"/>
                                          </p:val>
                                        </p:tav>
                                        <p:tav tm="100000">
                                          <p:val>
                                            <p:strVal val="#ppt_h"/>
                                          </p:val>
                                        </p:tav>
                                      </p:tavLst>
                                    </p:anim>
                                    <p:animEffect transition="in" filter="fade">
                                      <p:cBhvr>
                                        <p:cTn id="250" dur="500"/>
                                        <p:tgtEl>
                                          <p:spTgt spid="54"/>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55"/>
                                        </p:tgtEl>
                                        <p:attrNameLst>
                                          <p:attrName>style.visibility</p:attrName>
                                        </p:attrNameLst>
                                      </p:cBhvr>
                                      <p:to>
                                        <p:strVal val="visible"/>
                                      </p:to>
                                    </p:set>
                                    <p:anim calcmode="lin" valueType="num">
                                      <p:cBhvr>
                                        <p:cTn id="253" dur="500" fill="hold"/>
                                        <p:tgtEl>
                                          <p:spTgt spid="55"/>
                                        </p:tgtEl>
                                        <p:attrNameLst>
                                          <p:attrName>ppt_w</p:attrName>
                                        </p:attrNameLst>
                                      </p:cBhvr>
                                      <p:tavLst>
                                        <p:tav tm="0">
                                          <p:val>
                                            <p:fltVal val="0"/>
                                          </p:val>
                                        </p:tav>
                                        <p:tav tm="100000">
                                          <p:val>
                                            <p:strVal val="#ppt_w"/>
                                          </p:val>
                                        </p:tav>
                                      </p:tavLst>
                                    </p:anim>
                                    <p:anim calcmode="lin" valueType="num">
                                      <p:cBhvr>
                                        <p:cTn id="254" dur="500" fill="hold"/>
                                        <p:tgtEl>
                                          <p:spTgt spid="55"/>
                                        </p:tgtEl>
                                        <p:attrNameLst>
                                          <p:attrName>ppt_h</p:attrName>
                                        </p:attrNameLst>
                                      </p:cBhvr>
                                      <p:tavLst>
                                        <p:tav tm="0">
                                          <p:val>
                                            <p:fltVal val="0"/>
                                          </p:val>
                                        </p:tav>
                                        <p:tav tm="100000">
                                          <p:val>
                                            <p:strVal val="#ppt_h"/>
                                          </p:val>
                                        </p:tav>
                                      </p:tavLst>
                                    </p:anim>
                                    <p:animEffect transition="in" filter="fade">
                                      <p:cBhvr>
                                        <p:cTn id="255" dur="500"/>
                                        <p:tgtEl>
                                          <p:spTgt spid="5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63"/>
                                        </p:tgtEl>
                                        <p:attrNameLst>
                                          <p:attrName>style.visibility</p:attrName>
                                        </p:attrNameLst>
                                      </p:cBhvr>
                                      <p:to>
                                        <p:strVal val="visible"/>
                                      </p:to>
                                    </p:set>
                                    <p:anim calcmode="lin" valueType="num">
                                      <p:cBhvr>
                                        <p:cTn id="258" dur="500" fill="hold"/>
                                        <p:tgtEl>
                                          <p:spTgt spid="63"/>
                                        </p:tgtEl>
                                        <p:attrNameLst>
                                          <p:attrName>ppt_w</p:attrName>
                                        </p:attrNameLst>
                                      </p:cBhvr>
                                      <p:tavLst>
                                        <p:tav tm="0">
                                          <p:val>
                                            <p:fltVal val="0"/>
                                          </p:val>
                                        </p:tav>
                                        <p:tav tm="100000">
                                          <p:val>
                                            <p:strVal val="#ppt_w"/>
                                          </p:val>
                                        </p:tav>
                                      </p:tavLst>
                                    </p:anim>
                                    <p:anim calcmode="lin" valueType="num">
                                      <p:cBhvr>
                                        <p:cTn id="259" dur="500" fill="hold"/>
                                        <p:tgtEl>
                                          <p:spTgt spid="63"/>
                                        </p:tgtEl>
                                        <p:attrNameLst>
                                          <p:attrName>ppt_h</p:attrName>
                                        </p:attrNameLst>
                                      </p:cBhvr>
                                      <p:tavLst>
                                        <p:tav tm="0">
                                          <p:val>
                                            <p:fltVal val="0"/>
                                          </p:val>
                                        </p:tav>
                                        <p:tav tm="100000">
                                          <p:val>
                                            <p:strVal val="#ppt_h"/>
                                          </p:val>
                                        </p:tav>
                                      </p:tavLst>
                                    </p:anim>
                                    <p:animEffect transition="in" filter="fade">
                                      <p:cBhvr>
                                        <p:cTn id="260" dur="500"/>
                                        <p:tgtEl>
                                          <p:spTgt spid="63"/>
                                        </p:tgtEl>
                                      </p:cBhvr>
                                    </p:animEffect>
                                  </p:childTnLst>
                                </p:cTn>
                              </p:par>
                              <p:par>
                                <p:cTn id="261" presetID="53" presetClass="entr" presetSubtype="16" fill="hold" grpId="0" nodeType="withEffect">
                                  <p:stCondLst>
                                    <p:cond delay="0"/>
                                  </p:stCondLst>
                                  <p:childTnLst>
                                    <p:set>
                                      <p:cBhvr>
                                        <p:cTn id="262" dur="1" fill="hold">
                                          <p:stCondLst>
                                            <p:cond delay="0"/>
                                          </p:stCondLst>
                                        </p:cTn>
                                        <p:tgtEl>
                                          <p:spTgt spid="64"/>
                                        </p:tgtEl>
                                        <p:attrNameLst>
                                          <p:attrName>style.visibility</p:attrName>
                                        </p:attrNameLst>
                                      </p:cBhvr>
                                      <p:to>
                                        <p:strVal val="visible"/>
                                      </p:to>
                                    </p:set>
                                    <p:anim calcmode="lin" valueType="num">
                                      <p:cBhvr>
                                        <p:cTn id="263" dur="500" fill="hold"/>
                                        <p:tgtEl>
                                          <p:spTgt spid="64"/>
                                        </p:tgtEl>
                                        <p:attrNameLst>
                                          <p:attrName>ppt_w</p:attrName>
                                        </p:attrNameLst>
                                      </p:cBhvr>
                                      <p:tavLst>
                                        <p:tav tm="0">
                                          <p:val>
                                            <p:fltVal val="0"/>
                                          </p:val>
                                        </p:tav>
                                        <p:tav tm="100000">
                                          <p:val>
                                            <p:strVal val="#ppt_w"/>
                                          </p:val>
                                        </p:tav>
                                      </p:tavLst>
                                    </p:anim>
                                    <p:anim calcmode="lin" valueType="num">
                                      <p:cBhvr>
                                        <p:cTn id="264" dur="500" fill="hold"/>
                                        <p:tgtEl>
                                          <p:spTgt spid="64"/>
                                        </p:tgtEl>
                                        <p:attrNameLst>
                                          <p:attrName>ppt_h</p:attrName>
                                        </p:attrNameLst>
                                      </p:cBhvr>
                                      <p:tavLst>
                                        <p:tav tm="0">
                                          <p:val>
                                            <p:fltVal val="0"/>
                                          </p:val>
                                        </p:tav>
                                        <p:tav tm="100000">
                                          <p:val>
                                            <p:strVal val="#ppt_h"/>
                                          </p:val>
                                        </p:tav>
                                      </p:tavLst>
                                    </p:anim>
                                    <p:animEffect transition="in" filter="fade">
                                      <p:cBhvr>
                                        <p:cTn id="265" dur="500"/>
                                        <p:tgtEl>
                                          <p:spTgt spid="64"/>
                                        </p:tgtEl>
                                      </p:cBhvr>
                                    </p:animEffect>
                                  </p:childTnLst>
                                </p:cTn>
                              </p:par>
                              <p:par>
                                <p:cTn id="266" presetID="53" presetClass="entr" presetSubtype="16" fill="hold" grpId="0" nodeType="withEffect">
                                  <p:stCondLst>
                                    <p:cond delay="0"/>
                                  </p:stCondLst>
                                  <p:childTnLst>
                                    <p:set>
                                      <p:cBhvr>
                                        <p:cTn id="267" dur="1" fill="hold">
                                          <p:stCondLst>
                                            <p:cond delay="0"/>
                                          </p:stCondLst>
                                        </p:cTn>
                                        <p:tgtEl>
                                          <p:spTgt spid="58"/>
                                        </p:tgtEl>
                                        <p:attrNameLst>
                                          <p:attrName>style.visibility</p:attrName>
                                        </p:attrNameLst>
                                      </p:cBhvr>
                                      <p:to>
                                        <p:strVal val="visible"/>
                                      </p:to>
                                    </p:set>
                                    <p:anim calcmode="lin" valueType="num">
                                      <p:cBhvr>
                                        <p:cTn id="268" dur="500" fill="hold"/>
                                        <p:tgtEl>
                                          <p:spTgt spid="58"/>
                                        </p:tgtEl>
                                        <p:attrNameLst>
                                          <p:attrName>ppt_w</p:attrName>
                                        </p:attrNameLst>
                                      </p:cBhvr>
                                      <p:tavLst>
                                        <p:tav tm="0">
                                          <p:val>
                                            <p:fltVal val="0"/>
                                          </p:val>
                                        </p:tav>
                                        <p:tav tm="100000">
                                          <p:val>
                                            <p:strVal val="#ppt_w"/>
                                          </p:val>
                                        </p:tav>
                                      </p:tavLst>
                                    </p:anim>
                                    <p:anim calcmode="lin" valueType="num">
                                      <p:cBhvr>
                                        <p:cTn id="269" dur="500" fill="hold"/>
                                        <p:tgtEl>
                                          <p:spTgt spid="58"/>
                                        </p:tgtEl>
                                        <p:attrNameLst>
                                          <p:attrName>ppt_h</p:attrName>
                                        </p:attrNameLst>
                                      </p:cBhvr>
                                      <p:tavLst>
                                        <p:tav tm="0">
                                          <p:val>
                                            <p:fltVal val="0"/>
                                          </p:val>
                                        </p:tav>
                                        <p:tav tm="100000">
                                          <p:val>
                                            <p:strVal val="#ppt_h"/>
                                          </p:val>
                                        </p:tav>
                                      </p:tavLst>
                                    </p:anim>
                                    <p:animEffect transition="in" filter="fade">
                                      <p:cBhvr>
                                        <p:cTn id="270" dur="500"/>
                                        <p:tgtEl>
                                          <p:spTgt spid="58"/>
                                        </p:tgtEl>
                                      </p:cBhvr>
                                    </p:animEffect>
                                  </p:childTnLst>
                                </p:cTn>
                              </p:par>
                              <p:par>
                                <p:cTn id="271" presetID="53" presetClass="entr" presetSubtype="16" fill="hold" grpId="0" nodeType="withEffect">
                                  <p:stCondLst>
                                    <p:cond delay="0"/>
                                  </p:stCondLst>
                                  <p:childTnLst>
                                    <p:set>
                                      <p:cBhvr>
                                        <p:cTn id="272" dur="1" fill="hold">
                                          <p:stCondLst>
                                            <p:cond delay="0"/>
                                          </p:stCondLst>
                                        </p:cTn>
                                        <p:tgtEl>
                                          <p:spTgt spid="66"/>
                                        </p:tgtEl>
                                        <p:attrNameLst>
                                          <p:attrName>style.visibility</p:attrName>
                                        </p:attrNameLst>
                                      </p:cBhvr>
                                      <p:to>
                                        <p:strVal val="visible"/>
                                      </p:to>
                                    </p:set>
                                    <p:anim calcmode="lin" valueType="num">
                                      <p:cBhvr>
                                        <p:cTn id="273" dur="500" fill="hold"/>
                                        <p:tgtEl>
                                          <p:spTgt spid="66"/>
                                        </p:tgtEl>
                                        <p:attrNameLst>
                                          <p:attrName>ppt_w</p:attrName>
                                        </p:attrNameLst>
                                      </p:cBhvr>
                                      <p:tavLst>
                                        <p:tav tm="0">
                                          <p:val>
                                            <p:fltVal val="0"/>
                                          </p:val>
                                        </p:tav>
                                        <p:tav tm="100000">
                                          <p:val>
                                            <p:strVal val="#ppt_w"/>
                                          </p:val>
                                        </p:tav>
                                      </p:tavLst>
                                    </p:anim>
                                    <p:anim calcmode="lin" valueType="num">
                                      <p:cBhvr>
                                        <p:cTn id="274" dur="500" fill="hold"/>
                                        <p:tgtEl>
                                          <p:spTgt spid="66"/>
                                        </p:tgtEl>
                                        <p:attrNameLst>
                                          <p:attrName>ppt_h</p:attrName>
                                        </p:attrNameLst>
                                      </p:cBhvr>
                                      <p:tavLst>
                                        <p:tav tm="0">
                                          <p:val>
                                            <p:fltVal val="0"/>
                                          </p:val>
                                        </p:tav>
                                        <p:tav tm="100000">
                                          <p:val>
                                            <p:strVal val="#ppt_h"/>
                                          </p:val>
                                        </p:tav>
                                      </p:tavLst>
                                    </p:anim>
                                    <p:animEffect transition="in" filter="fade">
                                      <p:cBhvr>
                                        <p:cTn id="275" dur="500"/>
                                        <p:tgtEl>
                                          <p:spTgt spid="66"/>
                                        </p:tgtEl>
                                      </p:cBhvr>
                                    </p:animEffect>
                                  </p:childTnLst>
                                </p:cTn>
                              </p:par>
                              <p:par>
                                <p:cTn id="276" presetID="53" presetClass="entr" presetSubtype="16" fill="hold" grpId="0" nodeType="withEffect">
                                  <p:stCondLst>
                                    <p:cond delay="0"/>
                                  </p:stCondLst>
                                  <p:childTnLst>
                                    <p:set>
                                      <p:cBhvr>
                                        <p:cTn id="277" dur="1" fill="hold">
                                          <p:stCondLst>
                                            <p:cond delay="0"/>
                                          </p:stCondLst>
                                        </p:cTn>
                                        <p:tgtEl>
                                          <p:spTgt spid="67"/>
                                        </p:tgtEl>
                                        <p:attrNameLst>
                                          <p:attrName>style.visibility</p:attrName>
                                        </p:attrNameLst>
                                      </p:cBhvr>
                                      <p:to>
                                        <p:strVal val="visible"/>
                                      </p:to>
                                    </p:set>
                                    <p:anim calcmode="lin" valueType="num">
                                      <p:cBhvr>
                                        <p:cTn id="278" dur="500" fill="hold"/>
                                        <p:tgtEl>
                                          <p:spTgt spid="67"/>
                                        </p:tgtEl>
                                        <p:attrNameLst>
                                          <p:attrName>ppt_w</p:attrName>
                                        </p:attrNameLst>
                                      </p:cBhvr>
                                      <p:tavLst>
                                        <p:tav tm="0">
                                          <p:val>
                                            <p:fltVal val="0"/>
                                          </p:val>
                                        </p:tav>
                                        <p:tav tm="100000">
                                          <p:val>
                                            <p:strVal val="#ppt_w"/>
                                          </p:val>
                                        </p:tav>
                                      </p:tavLst>
                                    </p:anim>
                                    <p:anim calcmode="lin" valueType="num">
                                      <p:cBhvr>
                                        <p:cTn id="279" dur="500" fill="hold"/>
                                        <p:tgtEl>
                                          <p:spTgt spid="67"/>
                                        </p:tgtEl>
                                        <p:attrNameLst>
                                          <p:attrName>ppt_h</p:attrName>
                                        </p:attrNameLst>
                                      </p:cBhvr>
                                      <p:tavLst>
                                        <p:tav tm="0">
                                          <p:val>
                                            <p:fltVal val="0"/>
                                          </p:val>
                                        </p:tav>
                                        <p:tav tm="100000">
                                          <p:val>
                                            <p:strVal val="#ppt_h"/>
                                          </p:val>
                                        </p:tav>
                                      </p:tavLst>
                                    </p:anim>
                                    <p:animEffect transition="in" filter="fade">
                                      <p:cBhvr>
                                        <p:cTn id="280" dur="500"/>
                                        <p:tgtEl>
                                          <p:spTgt spid="67"/>
                                        </p:tgtEl>
                                      </p:cBhvr>
                                    </p:animEffect>
                                  </p:childTnLst>
                                </p:cTn>
                              </p:par>
                              <p:par>
                                <p:cTn id="281" presetID="53" presetClass="entr" presetSubtype="16" fill="hold" grpId="0" nodeType="withEffect">
                                  <p:stCondLst>
                                    <p:cond delay="0"/>
                                  </p:stCondLst>
                                  <p:childTnLst>
                                    <p:set>
                                      <p:cBhvr>
                                        <p:cTn id="282" dur="1" fill="hold">
                                          <p:stCondLst>
                                            <p:cond delay="0"/>
                                          </p:stCondLst>
                                        </p:cTn>
                                        <p:tgtEl>
                                          <p:spTgt spid="60"/>
                                        </p:tgtEl>
                                        <p:attrNameLst>
                                          <p:attrName>style.visibility</p:attrName>
                                        </p:attrNameLst>
                                      </p:cBhvr>
                                      <p:to>
                                        <p:strVal val="visible"/>
                                      </p:to>
                                    </p:set>
                                    <p:anim calcmode="lin" valueType="num">
                                      <p:cBhvr>
                                        <p:cTn id="283" dur="500" fill="hold"/>
                                        <p:tgtEl>
                                          <p:spTgt spid="60"/>
                                        </p:tgtEl>
                                        <p:attrNameLst>
                                          <p:attrName>ppt_w</p:attrName>
                                        </p:attrNameLst>
                                      </p:cBhvr>
                                      <p:tavLst>
                                        <p:tav tm="0">
                                          <p:val>
                                            <p:fltVal val="0"/>
                                          </p:val>
                                        </p:tav>
                                        <p:tav tm="100000">
                                          <p:val>
                                            <p:strVal val="#ppt_w"/>
                                          </p:val>
                                        </p:tav>
                                      </p:tavLst>
                                    </p:anim>
                                    <p:anim calcmode="lin" valueType="num">
                                      <p:cBhvr>
                                        <p:cTn id="284" dur="500" fill="hold"/>
                                        <p:tgtEl>
                                          <p:spTgt spid="60"/>
                                        </p:tgtEl>
                                        <p:attrNameLst>
                                          <p:attrName>ppt_h</p:attrName>
                                        </p:attrNameLst>
                                      </p:cBhvr>
                                      <p:tavLst>
                                        <p:tav tm="0">
                                          <p:val>
                                            <p:fltVal val="0"/>
                                          </p:val>
                                        </p:tav>
                                        <p:tav tm="100000">
                                          <p:val>
                                            <p:strVal val="#ppt_h"/>
                                          </p:val>
                                        </p:tav>
                                      </p:tavLst>
                                    </p:anim>
                                    <p:animEffect transition="in" filter="fade">
                                      <p:cBhvr>
                                        <p:cTn id="285" dur="500"/>
                                        <p:tgtEl>
                                          <p:spTgt spid="60"/>
                                        </p:tgtEl>
                                      </p:cBhvr>
                                    </p:animEffect>
                                  </p:childTnLst>
                                </p:cTn>
                              </p:par>
                              <p:par>
                                <p:cTn id="286" presetID="53" presetClass="entr" presetSubtype="16" fill="hold" grpId="0" nodeType="withEffect">
                                  <p:stCondLst>
                                    <p:cond delay="0"/>
                                  </p:stCondLst>
                                  <p:childTnLst>
                                    <p:set>
                                      <p:cBhvr>
                                        <p:cTn id="287" dur="1" fill="hold">
                                          <p:stCondLst>
                                            <p:cond delay="0"/>
                                          </p:stCondLst>
                                        </p:cTn>
                                        <p:tgtEl>
                                          <p:spTgt spid="83"/>
                                        </p:tgtEl>
                                        <p:attrNameLst>
                                          <p:attrName>style.visibility</p:attrName>
                                        </p:attrNameLst>
                                      </p:cBhvr>
                                      <p:to>
                                        <p:strVal val="visible"/>
                                      </p:to>
                                    </p:set>
                                    <p:anim calcmode="lin" valueType="num">
                                      <p:cBhvr>
                                        <p:cTn id="288" dur="500" fill="hold"/>
                                        <p:tgtEl>
                                          <p:spTgt spid="83"/>
                                        </p:tgtEl>
                                        <p:attrNameLst>
                                          <p:attrName>ppt_w</p:attrName>
                                        </p:attrNameLst>
                                      </p:cBhvr>
                                      <p:tavLst>
                                        <p:tav tm="0">
                                          <p:val>
                                            <p:fltVal val="0"/>
                                          </p:val>
                                        </p:tav>
                                        <p:tav tm="100000">
                                          <p:val>
                                            <p:strVal val="#ppt_w"/>
                                          </p:val>
                                        </p:tav>
                                      </p:tavLst>
                                    </p:anim>
                                    <p:anim calcmode="lin" valueType="num">
                                      <p:cBhvr>
                                        <p:cTn id="289" dur="500" fill="hold"/>
                                        <p:tgtEl>
                                          <p:spTgt spid="83"/>
                                        </p:tgtEl>
                                        <p:attrNameLst>
                                          <p:attrName>ppt_h</p:attrName>
                                        </p:attrNameLst>
                                      </p:cBhvr>
                                      <p:tavLst>
                                        <p:tav tm="0">
                                          <p:val>
                                            <p:fltVal val="0"/>
                                          </p:val>
                                        </p:tav>
                                        <p:tav tm="100000">
                                          <p:val>
                                            <p:strVal val="#ppt_h"/>
                                          </p:val>
                                        </p:tav>
                                      </p:tavLst>
                                    </p:anim>
                                    <p:animEffect transition="in" filter="fade">
                                      <p:cBhvr>
                                        <p:cTn id="290" dur="500"/>
                                        <p:tgtEl>
                                          <p:spTgt spid="83"/>
                                        </p:tgtEl>
                                      </p:cBhvr>
                                    </p:animEffect>
                                  </p:childTnLst>
                                </p:cTn>
                              </p:par>
                              <p:par>
                                <p:cTn id="291" presetID="53" presetClass="entr" presetSubtype="16" fill="hold" grpId="0" nodeType="withEffect">
                                  <p:stCondLst>
                                    <p:cond delay="0"/>
                                  </p:stCondLst>
                                  <p:childTnLst>
                                    <p:set>
                                      <p:cBhvr>
                                        <p:cTn id="292" dur="1" fill="hold">
                                          <p:stCondLst>
                                            <p:cond delay="0"/>
                                          </p:stCondLst>
                                        </p:cTn>
                                        <p:tgtEl>
                                          <p:spTgt spid="81"/>
                                        </p:tgtEl>
                                        <p:attrNameLst>
                                          <p:attrName>style.visibility</p:attrName>
                                        </p:attrNameLst>
                                      </p:cBhvr>
                                      <p:to>
                                        <p:strVal val="visible"/>
                                      </p:to>
                                    </p:set>
                                    <p:anim calcmode="lin" valueType="num">
                                      <p:cBhvr>
                                        <p:cTn id="293" dur="500" fill="hold"/>
                                        <p:tgtEl>
                                          <p:spTgt spid="81"/>
                                        </p:tgtEl>
                                        <p:attrNameLst>
                                          <p:attrName>ppt_w</p:attrName>
                                        </p:attrNameLst>
                                      </p:cBhvr>
                                      <p:tavLst>
                                        <p:tav tm="0">
                                          <p:val>
                                            <p:fltVal val="0"/>
                                          </p:val>
                                        </p:tav>
                                        <p:tav tm="100000">
                                          <p:val>
                                            <p:strVal val="#ppt_w"/>
                                          </p:val>
                                        </p:tav>
                                      </p:tavLst>
                                    </p:anim>
                                    <p:anim calcmode="lin" valueType="num">
                                      <p:cBhvr>
                                        <p:cTn id="294" dur="500" fill="hold"/>
                                        <p:tgtEl>
                                          <p:spTgt spid="81"/>
                                        </p:tgtEl>
                                        <p:attrNameLst>
                                          <p:attrName>ppt_h</p:attrName>
                                        </p:attrNameLst>
                                      </p:cBhvr>
                                      <p:tavLst>
                                        <p:tav tm="0">
                                          <p:val>
                                            <p:fltVal val="0"/>
                                          </p:val>
                                        </p:tav>
                                        <p:tav tm="100000">
                                          <p:val>
                                            <p:strVal val="#ppt_h"/>
                                          </p:val>
                                        </p:tav>
                                      </p:tavLst>
                                    </p:anim>
                                    <p:animEffect transition="in" filter="fade">
                                      <p:cBhvr>
                                        <p:cTn id="295" dur="500"/>
                                        <p:tgtEl>
                                          <p:spTgt spid="81"/>
                                        </p:tgtEl>
                                      </p:cBhvr>
                                    </p:animEffect>
                                  </p:childTnLst>
                                </p:cTn>
                              </p:par>
                              <p:par>
                                <p:cTn id="296" presetID="53" presetClass="entr" presetSubtype="16" fill="hold" grpId="0" nodeType="withEffect">
                                  <p:stCondLst>
                                    <p:cond delay="0"/>
                                  </p:stCondLst>
                                  <p:childTnLst>
                                    <p:set>
                                      <p:cBhvr>
                                        <p:cTn id="297" dur="1" fill="hold">
                                          <p:stCondLst>
                                            <p:cond delay="0"/>
                                          </p:stCondLst>
                                        </p:cTn>
                                        <p:tgtEl>
                                          <p:spTgt spid="68"/>
                                        </p:tgtEl>
                                        <p:attrNameLst>
                                          <p:attrName>style.visibility</p:attrName>
                                        </p:attrNameLst>
                                      </p:cBhvr>
                                      <p:to>
                                        <p:strVal val="visible"/>
                                      </p:to>
                                    </p:set>
                                    <p:anim calcmode="lin" valueType="num">
                                      <p:cBhvr>
                                        <p:cTn id="298" dur="500" fill="hold"/>
                                        <p:tgtEl>
                                          <p:spTgt spid="68"/>
                                        </p:tgtEl>
                                        <p:attrNameLst>
                                          <p:attrName>ppt_w</p:attrName>
                                        </p:attrNameLst>
                                      </p:cBhvr>
                                      <p:tavLst>
                                        <p:tav tm="0">
                                          <p:val>
                                            <p:fltVal val="0"/>
                                          </p:val>
                                        </p:tav>
                                        <p:tav tm="100000">
                                          <p:val>
                                            <p:strVal val="#ppt_w"/>
                                          </p:val>
                                        </p:tav>
                                      </p:tavLst>
                                    </p:anim>
                                    <p:anim calcmode="lin" valueType="num">
                                      <p:cBhvr>
                                        <p:cTn id="299" dur="500" fill="hold"/>
                                        <p:tgtEl>
                                          <p:spTgt spid="68"/>
                                        </p:tgtEl>
                                        <p:attrNameLst>
                                          <p:attrName>ppt_h</p:attrName>
                                        </p:attrNameLst>
                                      </p:cBhvr>
                                      <p:tavLst>
                                        <p:tav tm="0">
                                          <p:val>
                                            <p:fltVal val="0"/>
                                          </p:val>
                                        </p:tav>
                                        <p:tav tm="100000">
                                          <p:val>
                                            <p:strVal val="#ppt_h"/>
                                          </p:val>
                                        </p:tav>
                                      </p:tavLst>
                                    </p:anim>
                                    <p:animEffect transition="in" filter="fade">
                                      <p:cBhvr>
                                        <p:cTn id="300" dur="500"/>
                                        <p:tgtEl>
                                          <p:spTgt spid="68"/>
                                        </p:tgtEl>
                                      </p:cBhvr>
                                    </p:animEffect>
                                  </p:childTnLst>
                                </p:cTn>
                              </p:par>
                              <p:par>
                                <p:cTn id="301" presetID="53" presetClass="entr" presetSubtype="16" fill="hold" grpId="0" nodeType="withEffect">
                                  <p:stCondLst>
                                    <p:cond delay="0"/>
                                  </p:stCondLst>
                                  <p:childTnLst>
                                    <p:set>
                                      <p:cBhvr>
                                        <p:cTn id="302" dur="1" fill="hold">
                                          <p:stCondLst>
                                            <p:cond delay="0"/>
                                          </p:stCondLst>
                                        </p:cTn>
                                        <p:tgtEl>
                                          <p:spTgt spid="69"/>
                                        </p:tgtEl>
                                        <p:attrNameLst>
                                          <p:attrName>style.visibility</p:attrName>
                                        </p:attrNameLst>
                                      </p:cBhvr>
                                      <p:to>
                                        <p:strVal val="visible"/>
                                      </p:to>
                                    </p:set>
                                    <p:anim calcmode="lin" valueType="num">
                                      <p:cBhvr>
                                        <p:cTn id="303" dur="500" fill="hold"/>
                                        <p:tgtEl>
                                          <p:spTgt spid="69"/>
                                        </p:tgtEl>
                                        <p:attrNameLst>
                                          <p:attrName>ppt_w</p:attrName>
                                        </p:attrNameLst>
                                      </p:cBhvr>
                                      <p:tavLst>
                                        <p:tav tm="0">
                                          <p:val>
                                            <p:fltVal val="0"/>
                                          </p:val>
                                        </p:tav>
                                        <p:tav tm="100000">
                                          <p:val>
                                            <p:strVal val="#ppt_w"/>
                                          </p:val>
                                        </p:tav>
                                      </p:tavLst>
                                    </p:anim>
                                    <p:anim calcmode="lin" valueType="num">
                                      <p:cBhvr>
                                        <p:cTn id="304" dur="500" fill="hold"/>
                                        <p:tgtEl>
                                          <p:spTgt spid="69"/>
                                        </p:tgtEl>
                                        <p:attrNameLst>
                                          <p:attrName>ppt_h</p:attrName>
                                        </p:attrNameLst>
                                      </p:cBhvr>
                                      <p:tavLst>
                                        <p:tav tm="0">
                                          <p:val>
                                            <p:fltVal val="0"/>
                                          </p:val>
                                        </p:tav>
                                        <p:tav tm="100000">
                                          <p:val>
                                            <p:strVal val="#ppt_h"/>
                                          </p:val>
                                        </p:tav>
                                      </p:tavLst>
                                    </p:anim>
                                    <p:animEffect transition="in" filter="fade">
                                      <p:cBhvr>
                                        <p:cTn id="305" dur="500"/>
                                        <p:tgtEl>
                                          <p:spTgt spid="69"/>
                                        </p:tgtEl>
                                      </p:cBhvr>
                                    </p:animEffect>
                                  </p:childTnLst>
                                </p:cTn>
                              </p:par>
                              <p:par>
                                <p:cTn id="306" presetID="53" presetClass="entr" presetSubtype="16" fill="hold" grpId="0" nodeType="withEffect">
                                  <p:stCondLst>
                                    <p:cond delay="0"/>
                                  </p:stCondLst>
                                  <p:childTnLst>
                                    <p:set>
                                      <p:cBhvr>
                                        <p:cTn id="307" dur="1" fill="hold">
                                          <p:stCondLst>
                                            <p:cond delay="0"/>
                                          </p:stCondLst>
                                        </p:cTn>
                                        <p:tgtEl>
                                          <p:spTgt spid="70"/>
                                        </p:tgtEl>
                                        <p:attrNameLst>
                                          <p:attrName>style.visibility</p:attrName>
                                        </p:attrNameLst>
                                      </p:cBhvr>
                                      <p:to>
                                        <p:strVal val="visible"/>
                                      </p:to>
                                    </p:set>
                                    <p:anim calcmode="lin" valueType="num">
                                      <p:cBhvr>
                                        <p:cTn id="308" dur="500" fill="hold"/>
                                        <p:tgtEl>
                                          <p:spTgt spid="70"/>
                                        </p:tgtEl>
                                        <p:attrNameLst>
                                          <p:attrName>ppt_w</p:attrName>
                                        </p:attrNameLst>
                                      </p:cBhvr>
                                      <p:tavLst>
                                        <p:tav tm="0">
                                          <p:val>
                                            <p:fltVal val="0"/>
                                          </p:val>
                                        </p:tav>
                                        <p:tav tm="100000">
                                          <p:val>
                                            <p:strVal val="#ppt_w"/>
                                          </p:val>
                                        </p:tav>
                                      </p:tavLst>
                                    </p:anim>
                                    <p:anim calcmode="lin" valueType="num">
                                      <p:cBhvr>
                                        <p:cTn id="309" dur="500" fill="hold"/>
                                        <p:tgtEl>
                                          <p:spTgt spid="70"/>
                                        </p:tgtEl>
                                        <p:attrNameLst>
                                          <p:attrName>ppt_h</p:attrName>
                                        </p:attrNameLst>
                                      </p:cBhvr>
                                      <p:tavLst>
                                        <p:tav tm="0">
                                          <p:val>
                                            <p:fltVal val="0"/>
                                          </p:val>
                                        </p:tav>
                                        <p:tav tm="100000">
                                          <p:val>
                                            <p:strVal val="#ppt_h"/>
                                          </p:val>
                                        </p:tav>
                                      </p:tavLst>
                                    </p:anim>
                                    <p:animEffect transition="in" filter="fade">
                                      <p:cBhvr>
                                        <p:cTn id="310" dur="500"/>
                                        <p:tgtEl>
                                          <p:spTgt spid="70"/>
                                        </p:tgtEl>
                                      </p:cBhvr>
                                    </p:animEffect>
                                  </p:childTnLst>
                                </p:cTn>
                              </p:par>
                              <p:par>
                                <p:cTn id="311" presetID="53" presetClass="entr" presetSubtype="16" fill="hold" grpId="0" nodeType="withEffect">
                                  <p:stCondLst>
                                    <p:cond delay="0"/>
                                  </p:stCondLst>
                                  <p:childTnLst>
                                    <p:set>
                                      <p:cBhvr>
                                        <p:cTn id="312" dur="1" fill="hold">
                                          <p:stCondLst>
                                            <p:cond delay="0"/>
                                          </p:stCondLst>
                                        </p:cTn>
                                        <p:tgtEl>
                                          <p:spTgt spid="71"/>
                                        </p:tgtEl>
                                        <p:attrNameLst>
                                          <p:attrName>style.visibility</p:attrName>
                                        </p:attrNameLst>
                                      </p:cBhvr>
                                      <p:to>
                                        <p:strVal val="visible"/>
                                      </p:to>
                                    </p:set>
                                    <p:anim calcmode="lin" valueType="num">
                                      <p:cBhvr>
                                        <p:cTn id="313" dur="500" fill="hold"/>
                                        <p:tgtEl>
                                          <p:spTgt spid="71"/>
                                        </p:tgtEl>
                                        <p:attrNameLst>
                                          <p:attrName>ppt_w</p:attrName>
                                        </p:attrNameLst>
                                      </p:cBhvr>
                                      <p:tavLst>
                                        <p:tav tm="0">
                                          <p:val>
                                            <p:fltVal val="0"/>
                                          </p:val>
                                        </p:tav>
                                        <p:tav tm="100000">
                                          <p:val>
                                            <p:strVal val="#ppt_w"/>
                                          </p:val>
                                        </p:tav>
                                      </p:tavLst>
                                    </p:anim>
                                    <p:anim calcmode="lin" valueType="num">
                                      <p:cBhvr>
                                        <p:cTn id="314" dur="500" fill="hold"/>
                                        <p:tgtEl>
                                          <p:spTgt spid="71"/>
                                        </p:tgtEl>
                                        <p:attrNameLst>
                                          <p:attrName>ppt_h</p:attrName>
                                        </p:attrNameLst>
                                      </p:cBhvr>
                                      <p:tavLst>
                                        <p:tav tm="0">
                                          <p:val>
                                            <p:fltVal val="0"/>
                                          </p:val>
                                        </p:tav>
                                        <p:tav tm="100000">
                                          <p:val>
                                            <p:strVal val="#ppt_h"/>
                                          </p:val>
                                        </p:tav>
                                      </p:tavLst>
                                    </p:anim>
                                    <p:animEffect transition="in" filter="fade">
                                      <p:cBhvr>
                                        <p:cTn id="315" dur="500"/>
                                        <p:tgtEl>
                                          <p:spTgt spid="71"/>
                                        </p:tgtEl>
                                      </p:cBhvr>
                                    </p:animEffect>
                                  </p:childTnLst>
                                </p:cTn>
                              </p:par>
                              <p:par>
                                <p:cTn id="316" presetID="53" presetClass="entr" presetSubtype="16" fill="hold" grpId="0" nodeType="withEffect">
                                  <p:stCondLst>
                                    <p:cond delay="0"/>
                                  </p:stCondLst>
                                  <p:childTnLst>
                                    <p:set>
                                      <p:cBhvr>
                                        <p:cTn id="317" dur="1" fill="hold">
                                          <p:stCondLst>
                                            <p:cond delay="0"/>
                                          </p:stCondLst>
                                        </p:cTn>
                                        <p:tgtEl>
                                          <p:spTgt spid="72"/>
                                        </p:tgtEl>
                                        <p:attrNameLst>
                                          <p:attrName>style.visibility</p:attrName>
                                        </p:attrNameLst>
                                      </p:cBhvr>
                                      <p:to>
                                        <p:strVal val="visible"/>
                                      </p:to>
                                    </p:set>
                                    <p:anim calcmode="lin" valueType="num">
                                      <p:cBhvr>
                                        <p:cTn id="318" dur="500" fill="hold"/>
                                        <p:tgtEl>
                                          <p:spTgt spid="72"/>
                                        </p:tgtEl>
                                        <p:attrNameLst>
                                          <p:attrName>ppt_w</p:attrName>
                                        </p:attrNameLst>
                                      </p:cBhvr>
                                      <p:tavLst>
                                        <p:tav tm="0">
                                          <p:val>
                                            <p:fltVal val="0"/>
                                          </p:val>
                                        </p:tav>
                                        <p:tav tm="100000">
                                          <p:val>
                                            <p:strVal val="#ppt_w"/>
                                          </p:val>
                                        </p:tav>
                                      </p:tavLst>
                                    </p:anim>
                                    <p:anim calcmode="lin" valueType="num">
                                      <p:cBhvr>
                                        <p:cTn id="319" dur="500" fill="hold"/>
                                        <p:tgtEl>
                                          <p:spTgt spid="72"/>
                                        </p:tgtEl>
                                        <p:attrNameLst>
                                          <p:attrName>ppt_h</p:attrName>
                                        </p:attrNameLst>
                                      </p:cBhvr>
                                      <p:tavLst>
                                        <p:tav tm="0">
                                          <p:val>
                                            <p:fltVal val="0"/>
                                          </p:val>
                                        </p:tav>
                                        <p:tav tm="100000">
                                          <p:val>
                                            <p:strVal val="#ppt_h"/>
                                          </p:val>
                                        </p:tav>
                                      </p:tavLst>
                                    </p:anim>
                                    <p:animEffect transition="in" filter="fade">
                                      <p:cBhvr>
                                        <p:cTn id="320" dur="500"/>
                                        <p:tgtEl>
                                          <p:spTgt spid="72"/>
                                        </p:tgtEl>
                                      </p:cBhvr>
                                    </p:animEffect>
                                  </p:childTnLst>
                                </p:cTn>
                              </p:par>
                              <p:par>
                                <p:cTn id="321" presetID="53" presetClass="entr" presetSubtype="16" fill="hold" grpId="0" nodeType="withEffect">
                                  <p:stCondLst>
                                    <p:cond delay="0"/>
                                  </p:stCondLst>
                                  <p:childTnLst>
                                    <p:set>
                                      <p:cBhvr>
                                        <p:cTn id="322" dur="1" fill="hold">
                                          <p:stCondLst>
                                            <p:cond delay="0"/>
                                          </p:stCondLst>
                                        </p:cTn>
                                        <p:tgtEl>
                                          <p:spTgt spid="73"/>
                                        </p:tgtEl>
                                        <p:attrNameLst>
                                          <p:attrName>style.visibility</p:attrName>
                                        </p:attrNameLst>
                                      </p:cBhvr>
                                      <p:to>
                                        <p:strVal val="visible"/>
                                      </p:to>
                                    </p:set>
                                    <p:anim calcmode="lin" valueType="num">
                                      <p:cBhvr>
                                        <p:cTn id="323" dur="500" fill="hold"/>
                                        <p:tgtEl>
                                          <p:spTgt spid="73"/>
                                        </p:tgtEl>
                                        <p:attrNameLst>
                                          <p:attrName>ppt_w</p:attrName>
                                        </p:attrNameLst>
                                      </p:cBhvr>
                                      <p:tavLst>
                                        <p:tav tm="0">
                                          <p:val>
                                            <p:fltVal val="0"/>
                                          </p:val>
                                        </p:tav>
                                        <p:tav tm="100000">
                                          <p:val>
                                            <p:strVal val="#ppt_w"/>
                                          </p:val>
                                        </p:tav>
                                      </p:tavLst>
                                    </p:anim>
                                    <p:anim calcmode="lin" valueType="num">
                                      <p:cBhvr>
                                        <p:cTn id="324" dur="500" fill="hold"/>
                                        <p:tgtEl>
                                          <p:spTgt spid="73"/>
                                        </p:tgtEl>
                                        <p:attrNameLst>
                                          <p:attrName>ppt_h</p:attrName>
                                        </p:attrNameLst>
                                      </p:cBhvr>
                                      <p:tavLst>
                                        <p:tav tm="0">
                                          <p:val>
                                            <p:fltVal val="0"/>
                                          </p:val>
                                        </p:tav>
                                        <p:tav tm="100000">
                                          <p:val>
                                            <p:strVal val="#ppt_h"/>
                                          </p:val>
                                        </p:tav>
                                      </p:tavLst>
                                    </p:anim>
                                    <p:animEffect transition="in" filter="fade">
                                      <p:cBhvr>
                                        <p:cTn id="325" dur="500"/>
                                        <p:tgtEl>
                                          <p:spTgt spid="73"/>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5"/>
                                        </p:tgtEl>
                                        <p:attrNameLst>
                                          <p:attrName>style.visibility</p:attrName>
                                        </p:attrNameLst>
                                      </p:cBhvr>
                                      <p:to>
                                        <p:strVal val="visible"/>
                                      </p:to>
                                    </p:set>
                                    <p:anim calcmode="lin" valueType="num">
                                      <p:cBhvr>
                                        <p:cTn id="328" dur="500" fill="hold"/>
                                        <p:tgtEl>
                                          <p:spTgt spid="75"/>
                                        </p:tgtEl>
                                        <p:attrNameLst>
                                          <p:attrName>ppt_w</p:attrName>
                                        </p:attrNameLst>
                                      </p:cBhvr>
                                      <p:tavLst>
                                        <p:tav tm="0">
                                          <p:val>
                                            <p:fltVal val="0"/>
                                          </p:val>
                                        </p:tav>
                                        <p:tav tm="100000">
                                          <p:val>
                                            <p:strVal val="#ppt_w"/>
                                          </p:val>
                                        </p:tav>
                                      </p:tavLst>
                                    </p:anim>
                                    <p:anim calcmode="lin" valueType="num">
                                      <p:cBhvr>
                                        <p:cTn id="329" dur="500" fill="hold"/>
                                        <p:tgtEl>
                                          <p:spTgt spid="75"/>
                                        </p:tgtEl>
                                        <p:attrNameLst>
                                          <p:attrName>ppt_h</p:attrName>
                                        </p:attrNameLst>
                                      </p:cBhvr>
                                      <p:tavLst>
                                        <p:tav tm="0">
                                          <p:val>
                                            <p:fltVal val="0"/>
                                          </p:val>
                                        </p:tav>
                                        <p:tav tm="100000">
                                          <p:val>
                                            <p:strVal val="#ppt_h"/>
                                          </p:val>
                                        </p:tav>
                                      </p:tavLst>
                                    </p:anim>
                                    <p:animEffect transition="in" filter="fade">
                                      <p:cBhvr>
                                        <p:cTn id="330" dur="500"/>
                                        <p:tgtEl>
                                          <p:spTgt spid="75"/>
                                        </p:tgtEl>
                                      </p:cBhvr>
                                    </p:animEffect>
                                  </p:childTnLst>
                                </p:cTn>
                              </p:par>
                              <p:par>
                                <p:cTn id="331" presetID="53" presetClass="entr" presetSubtype="16" fill="hold" grpId="0" nodeType="withEffect">
                                  <p:stCondLst>
                                    <p:cond delay="0"/>
                                  </p:stCondLst>
                                  <p:childTnLst>
                                    <p:set>
                                      <p:cBhvr>
                                        <p:cTn id="332" dur="1" fill="hold">
                                          <p:stCondLst>
                                            <p:cond delay="0"/>
                                          </p:stCondLst>
                                        </p:cTn>
                                        <p:tgtEl>
                                          <p:spTgt spid="76"/>
                                        </p:tgtEl>
                                        <p:attrNameLst>
                                          <p:attrName>style.visibility</p:attrName>
                                        </p:attrNameLst>
                                      </p:cBhvr>
                                      <p:to>
                                        <p:strVal val="visible"/>
                                      </p:to>
                                    </p:set>
                                    <p:anim calcmode="lin" valueType="num">
                                      <p:cBhvr>
                                        <p:cTn id="333" dur="500" fill="hold"/>
                                        <p:tgtEl>
                                          <p:spTgt spid="76"/>
                                        </p:tgtEl>
                                        <p:attrNameLst>
                                          <p:attrName>ppt_w</p:attrName>
                                        </p:attrNameLst>
                                      </p:cBhvr>
                                      <p:tavLst>
                                        <p:tav tm="0">
                                          <p:val>
                                            <p:fltVal val="0"/>
                                          </p:val>
                                        </p:tav>
                                        <p:tav tm="100000">
                                          <p:val>
                                            <p:strVal val="#ppt_w"/>
                                          </p:val>
                                        </p:tav>
                                      </p:tavLst>
                                    </p:anim>
                                    <p:anim calcmode="lin" valueType="num">
                                      <p:cBhvr>
                                        <p:cTn id="334" dur="500" fill="hold"/>
                                        <p:tgtEl>
                                          <p:spTgt spid="76"/>
                                        </p:tgtEl>
                                        <p:attrNameLst>
                                          <p:attrName>ppt_h</p:attrName>
                                        </p:attrNameLst>
                                      </p:cBhvr>
                                      <p:tavLst>
                                        <p:tav tm="0">
                                          <p:val>
                                            <p:fltVal val="0"/>
                                          </p:val>
                                        </p:tav>
                                        <p:tav tm="100000">
                                          <p:val>
                                            <p:strVal val="#ppt_h"/>
                                          </p:val>
                                        </p:tav>
                                      </p:tavLst>
                                    </p:anim>
                                    <p:animEffect transition="in" filter="fade">
                                      <p:cBhvr>
                                        <p:cTn id="335" dur="500"/>
                                        <p:tgtEl>
                                          <p:spTgt spid="76"/>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77"/>
                                        </p:tgtEl>
                                        <p:attrNameLst>
                                          <p:attrName>style.visibility</p:attrName>
                                        </p:attrNameLst>
                                      </p:cBhvr>
                                      <p:to>
                                        <p:strVal val="visible"/>
                                      </p:to>
                                    </p:set>
                                    <p:anim calcmode="lin" valueType="num">
                                      <p:cBhvr>
                                        <p:cTn id="338" dur="500" fill="hold"/>
                                        <p:tgtEl>
                                          <p:spTgt spid="77"/>
                                        </p:tgtEl>
                                        <p:attrNameLst>
                                          <p:attrName>ppt_w</p:attrName>
                                        </p:attrNameLst>
                                      </p:cBhvr>
                                      <p:tavLst>
                                        <p:tav tm="0">
                                          <p:val>
                                            <p:fltVal val="0"/>
                                          </p:val>
                                        </p:tav>
                                        <p:tav tm="100000">
                                          <p:val>
                                            <p:strVal val="#ppt_w"/>
                                          </p:val>
                                        </p:tav>
                                      </p:tavLst>
                                    </p:anim>
                                    <p:anim calcmode="lin" valueType="num">
                                      <p:cBhvr>
                                        <p:cTn id="339" dur="500" fill="hold"/>
                                        <p:tgtEl>
                                          <p:spTgt spid="77"/>
                                        </p:tgtEl>
                                        <p:attrNameLst>
                                          <p:attrName>ppt_h</p:attrName>
                                        </p:attrNameLst>
                                      </p:cBhvr>
                                      <p:tavLst>
                                        <p:tav tm="0">
                                          <p:val>
                                            <p:fltVal val="0"/>
                                          </p:val>
                                        </p:tav>
                                        <p:tav tm="100000">
                                          <p:val>
                                            <p:strVal val="#ppt_h"/>
                                          </p:val>
                                        </p:tav>
                                      </p:tavLst>
                                    </p:anim>
                                    <p:animEffect transition="in" filter="fade">
                                      <p:cBhvr>
                                        <p:cTn id="340" dur="500"/>
                                        <p:tgtEl>
                                          <p:spTgt spid="77"/>
                                        </p:tgtEl>
                                      </p:cBhvr>
                                    </p:animEffect>
                                  </p:childTnLst>
                                </p:cTn>
                              </p:par>
                              <p:par>
                                <p:cTn id="341" presetID="53" presetClass="entr" presetSubtype="16" fill="hold" grpId="0" nodeType="withEffect">
                                  <p:stCondLst>
                                    <p:cond delay="0"/>
                                  </p:stCondLst>
                                  <p:childTnLst>
                                    <p:set>
                                      <p:cBhvr>
                                        <p:cTn id="342" dur="1" fill="hold">
                                          <p:stCondLst>
                                            <p:cond delay="0"/>
                                          </p:stCondLst>
                                        </p:cTn>
                                        <p:tgtEl>
                                          <p:spTgt spid="78"/>
                                        </p:tgtEl>
                                        <p:attrNameLst>
                                          <p:attrName>style.visibility</p:attrName>
                                        </p:attrNameLst>
                                      </p:cBhvr>
                                      <p:to>
                                        <p:strVal val="visible"/>
                                      </p:to>
                                    </p:set>
                                    <p:anim calcmode="lin" valueType="num">
                                      <p:cBhvr>
                                        <p:cTn id="343" dur="500" fill="hold"/>
                                        <p:tgtEl>
                                          <p:spTgt spid="78"/>
                                        </p:tgtEl>
                                        <p:attrNameLst>
                                          <p:attrName>ppt_w</p:attrName>
                                        </p:attrNameLst>
                                      </p:cBhvr>
                                      <p:tavLst>
                                        <p:tav tm="0">
                                          <p:val>
                                            <p:fltVal val="0"/>
                                          </p:val>
                                        </p:tav>
                                        <p:tav tm="100000">
                                          <p:val>
                                            <p:strVal val="#ppt_w"/>
                                          </p:val>
                                        </p:tav>
                                      </p:tavLst>
                                    </p:anim>
                                    <p:anim calcmode="lin" valueType="num">
                                      <p:cBhvr>
                                        <p:cTn id="344" dur="500" fill="hold"/>
                                        <p:tgtEl>
                                          <p:spTgt spid="78"/>
                                        </p:tgtEl>
                                        <p:attrNameLst>
                                          <p:attrName>ppt_h</p:attrName>
                                        </p:attrNameLst>
                                      </p:cBhvr>
                                      <p:tavLst>
                                        <p:tav tm="0">
                                          <p:val>
                                            <p:fltVal val="0"/>
                                          </p:val>
                                        </p:tav>
                                        <p:tav tm="100000">
                                          <p:val>
                                            <p:strVal val="#ppt_h"/>
                                          </p:val>
                                        </p:tav>
                                      </p:tavLst>
                                    </p:anim>
                                    <p:animEffect transition="in" filter="fade">
                                      <p:cBhvr>
                                        <p:cTn id="345" dur="500"/>
                                        <p:tgtEl>
                                          <p:spTgt spid="78"/>
                                        </p:tgtEl>
                                      </p:cBhvr>
                                    </p:animEffect>
                                  </p:childTnLst>
                                </p:cTn>
                              </p:par>
                              <p:par>
                                <p:cTn id="346" presetID="53" presetClass="entr" presetSubtype="16" fill="hold" grpId="0" nodeType="withEffect">
                                  <p:stCondLst>
                                    <p:cond delay="0"/>
                                  </p:stCondLst>
                                  <p:childTnLst>
                                    <p:set>
                                      <p:cBhvr>
                                        <p:cTn id="347" dur="1" fill="hold">
                                          <p:stCondLst>
                                            <p:cond delay="0"/>
                                          </p:stCondLst>
                                        </p:cTn>
                                        <p:tgtEl>
                                          <p:spTgt spid="79"/>
                                        </p:tgtEl>
                                        <p:attrNameLst>
                                          <p:attrName>style.visibility</p:attrName>
                                        </p:attrNameLst>
                                      </p:cBhvr>
                                      <p:to>
                                        <p:strVal val="visible"/>
                                      </p:to>
                                    </p:set>
                                    <p:anim calcmode="lin" valueType="num">
                                      <p:cBhvr>
                                        <p:cTn id="348" dur="500" fill="hold"/>
                                        <p:tgtEl>
                                          <p:spTgt spid="79"/>
                                        </p:tgtEl>
                                        <p:attrNameLst>
                                          <p:attrName>ppt_w</p:attrName>
                                        </p:attrNameLst>
                                      </p:cBhvr>
                                      <p:tavLst>
                                        <p:tav tm="0">
                                          <p:val>
                                            <p:fltVal val="0"/>
                                          </p:val>
                                        </p:tav>
                                        <p:tav tm="100000">
                                          <p:val>
                                            <p:strVal val="#ppt_w"/>
                                          </p:val>
                                        </p:tav>
                                      </p:tavLst>
                                    </p:anim>
                                    <p:anim calcmode="lin" valueType="num">
                                      <p:cBhvr>
                                        <p:cTn id="349" dur="500" fill="hold"/>
                                        <p:tgtEl>
                                          <p:spTgt spid="79"/>
                                        </p:tgtEl>
                                        <p:attrNameLst>
                                          <p:attrName>ppt_h</p:attrName>
                                        </p:attrNameLst>
                                      </p:cBhvr>
                                      <p:tavLst>
                                        <p:tav tm="0">
                                          <p:val>
                                            <p:fltVal val="0"/>
                                          </p:val>
                                        </p:tav>
                                        <p:tav tm="100000">
                                          <p:val>
                                            <p:strVal val="#ppt_h"/>
                                          </p:val>
                                        </p:tav>
                                      </p:tavLst>
                                    </p:anim>
                                    <p:animEffect transition="in" filter="fade">
                                      <p:cBhvr>
                                        <p:cTn id="350" dur="500"/>
                                        <p:tgtEl>
                                          <p:spTgt spid="79"/>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80"/>
                                        </p:tgtEl>
                                        <p:attrNameLst>
                                          <p:attrName>style.visibility</p:attrName>
                                        </p:attrNameLst>
                                      </p:cBhvr>
                                      <p:to>
                                        <p:strVal val="visible"/>
                                      </p:to>
                                    </p:set>
                                    <p:anim calcmode="lin" valueType="num">
                                      <p:cBhvr>
                                        <p:cTn id="353" dur="500" fill="hold"/>
                                        <p:tgtEl>
                                          <p:spTgt spid="80"/>
                                        </p:tgtEl>
                                        <p:attrNameLst>
                                          <p:attrName>ppt_w</p:attrName>
                                        </p:attrNameLst>
                                      </p:cBhvr>
                                      <p:tavLst>
                                        <p:tav tm="0">
                                          <p:val>
                                            <p:fltVal val="0"/>
                                          </p:val>
                                        </p:tav>
                                        <p:tav tm="100000">
                                          <p:val>
                                            <p:strVal val="#ppt_w"/>
                                          </p:val>
                                        </p:tav>
                                      </p:tavLst>
                                    </p:anim>
                                    <p:anim calcmode="lin" valueType="num">
                                      <p:cBhvr>
                                        <p:cTn id="354" dur="500" fill="hold"/>
                                        <p:tgtEl>
                                          <p:spTgt spid="80"/>
                                        </p:tgtEl>
                                        <p:attrNameLst>
                                          <p:attrName>ppt_h</p:attrName>
                                        </p:attrNameLst>
                                      </p:cBhvr>
                                      <p:tavLst>
                                        <p:tav tm="0">
                                          <p:val>
                                            <p:fltVal val="0"/>
                                          </p:val>
                                        </p:tav>
                                        <p:tav tm="100000">
                                          <p:val>
                                            <p:strVal val="#ppt_h"/>
                                          </p:val>
                                        </p:tav>
                                      </p:tavLst>
                                    </p:anim>
                                    <p:animEffect transition="in" filter="fade">
                                      <p:cBhvr>
                                        <p:cTn id="355" dur="500"/>
                                        <p:tgtEl>
                                          <p:spTgt spid="80"/>
                                        </p:tgtEl>
                                      </p:cBhvr>
                                    </p:animEffect>
                                  </p:childTnLst>
                                </p:cTn>
                              </p:par>
                              <p:par>
                                <p:cTn id="356" presetID="53" presetClass="entr" presetSubtype="16" fill="hold" grpId="0" nodeType="withEffect">
                                  <p:stCondLst>
                                    <p:cond delay="0"/>
                                  </p:stCondLst>
                                  <p:childTnLst>
                                    <p:set>
                                      <p:cBhvr>
                                        <p:cTn id="357" dur="1" fill="hold">
                                          <p:stCondLst>
                                            <p:cond delay="0"/>
                                          </p:stCondLst>
                                        </p:cTn>
                                        <p:tgtEl>
                                          <p:spTgt spid="82"/>
                                        </p:tgtEl>
                                        <p:attrNameLst>
                                          <p:attrName>style.visibility</p:attrName>
                                        </p:attrNameLst>
                                      </p:cBhvr>
                                      <p:to>
                                        <p:strVal val="visible"/>
                                      </p:to>
                                    </p:set>
                                    <p:anim calcmode="lin" valueType="num">
                                      <p:cBhvr>
                                        <p:cTn id="358" dur="500" fill="hold"/>
                                        <p:tgtEl>
                                          <p:spTgt spid="82"/>
                                        </p:tgtEl>
                                        <p:attrNameLst>
                                          <p:attrName>ppt_w</p:attrName>
                                        </p:attrNameLst>
                                      </p:cBhvr>
                                      <p:tavLst>
                                        <p:tav tm="0">
                                          <p:val>
                                            <p:fltVal val="0"/>
                                          </p:val>
                                        </p:tav>
                                        <p:tav tm="100000">
                                          <p:val>
                                            <p:strVal val="#ppt_w"/>
                                          </p:val>
                                        </p:tav>
                                      </p:tavLst>
                                    </p:anim>
                                    <p:anim calcmode="lin" valueType="num">
                                      <p:cBhvr>
                                        <p:cTn id="359" dur="500" fill="hold"/>
                                        <p:tgtEl>
                                          <p:spTgt spid="82"/>
                                        </p:tgtEl>
                                        <p:attrNameLst>
                                          <p:attrName>ppt_h</p:attrName>
                                        </p:attrNameLst>
                                      </p:cBhvr>
                                      <p:tavLst>
                                        <p:tav tm="0">
                                          <p:val>
                                            <p:fltVal val="0"/>
                                          </p:val>
                                        </p:tav>
                                        <p:tav tm="100000">
                                          <p:val>
                                            <p:strVal val="#ppt_h"/>
                                          </p:val>
                                        </p:tav>
                                      </p:tavLst>
                                    </p:anim>
                                    <p:animEffect transition="in" filter="fade">
                                      <p:cBhvr>
                                        <p:cTn id="360" dur="500"/>
                                        <p:tgtEl>
                                          <p:spTgt spid="82"/>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74"/>
                                        </p:tgtEl>
                                        <p:attrNameLst>
                                          <p:attrName>style.visibility</p:attrName>
                                        </p:attrNameLst>
                                      </p:cBhvr>
                                      <p:to>
                                        <p:strVal val="visible"/>
                                      </p:to>
                                    </p:set>
                                    <p:anim calcmode="lin" valueType="num">
                                      <p:cBhvr>
                                        <p:cTn id="363" dur="500" fill="hold"/>
                                        <p:tgtEl>
                                          <p:spTgt spid="74"/>
                                        </p:tgtEl>
                                        <p:attrNameLst>
                                          <p:attrName>ppt_w</p:attrName>
                                        </p:attrNameLst>
                                      </p:cBhvr>
                                      <p:tavLst>
                                        <p:tav tm="0">
                                          <p:val>
                                            <p:fltVal val="0"/>
                                          </p:val>
                                        </p:tav>
                                        <p:tav tm="100000">
                                          <p:val>
                                            <p:strVal val="#ppt_w"/>
                                          </p:val>
                                        </p:tav>
                                      </p:tavLst>
                                    </p:anim>
                                    <p:anim calcmode="lin" valueType="num">
                                      <p:cBhvr>
                                        <p:cTn id="364" dur="500" fill="hold"/>
                                        <p:tgtEl>
                                          <p:spTgt spid="74"/>
                                        </p:tgtEl>
                                        <p:attrNameLst>
                                          <p:attrName>ppt_h</p:attrName>
                                        </p:attrNameLst>
                                      </p:cBhvr>
                                      <p:tavLst>
                                        <p:tav tm="0">
                                          <p:val>
                                            <p:fltVal val="0"/>
                                          </p:val>
                                        </p:tav>
                                        <p:tav tm="100000">
                                          <p:val>
                                            <p:strVal val="#ppt_h"/>
                                          </p:val>
                                        </p:tav>
                                      </p:tavLst>
                                    </p:anim>
                                    <p:animEffect transition="in" filter="fade">
                                      <p:cBhvr>
                                        <p:cTn id="365" dur="500"/>
                                        <p:tgtEl>
                                          <p:spTgt spid="74"/>
                                        </p:tgtEl>
                                      </p:cBhvr>
                                    </p:animEffect>
                                  </p:childTnLst>
                                </p:cTn>
                              </p:par>
                              <p:par>
                                <p:cTn id="366" presetID="53" presetClass="entr" presetSubtype="16" fill="hold" grpId="0" nodeType="withEffect">
                                  <p:stCondLst>
                                    <p:cond delay="0"/>
                                  </p:stCondLst>
                                  <p:childTnLst>
                                    <p:set>
                                      <p:cBhvr>
                                        <p:cTn id="367" dur="1" fill="hold">
                                          <p:stCondLst>
                                            <p:cond delay="0"/>
                                          </p:stCondLst>
                                        </p:cTn>
                                        <p:tgtEl>
                                          <p:spTgt spid="56"/>
                                        </p:tgtEl>
                                        <p:attrNameLst>
                                          <p:attrName>style.visibility</p:attrName>
                                        </p:attrNameLst>
                                      </p:cBhvr>
                                      <p:to>
                                        <p:strVal val="visible"/>
                                      </p:to>
                                    </p:set>
                                    <p:anim calcmode="lin" valueType="num">
                                      <p:cBhvr>
                                        <p:cTn id="368" dur="500" fill="hold"/>
                                        <p:tgtEl>
                                          <p:spTgt spid="56"/>
                                        </p:tgtEl>
                                        <p:attrNameLst>
                                          <p:attrName>ppt_w</p:attrName>
                                        </p:attrNameLst>
                                      </p:cBhvr>
                                      <p:tavLst>
                                        <p:tav tm="0">
                                          <p:val>
                                            <p:fltVal val="0"/>
                                          </p:val>
                                        </p:tav>
                                        <p:tav tm="100000">
                                          <p:val>
                                            <p:strVal val="#ppt_w"/>
                                          </p:val>
                                        </p:tav>
                                      </p:tavLst>
                                    </p:anim>
                                    <p:anim calcmode="lin" valueType="num">
                                      <p:cBhvr>
                                        <p:cTn id="369" dur="500" fill="hold"/>
                                        <p:tgtEl>
                                          <p:spTgt spid="56"/>
                                        </p:tgtEl>
                                        <p:attrNameLst>
                                          <p:attrName>ppt_h</p:attrName>
                                        </p:attrNameLst>
                                      </p:cBhvr>
                                      <p:tavLst>
                                        <p:tav tm="0">
                                          <p:val>
                                            <p:fltVal val="0"/>
                                          </p:val>
                                        </p:tav>
                                        <p:tav tm="100000">
                                          <p:val>
                                            <p:strVal val="#ppt_h"/>
                                          </p:val>
                                        </p:tav>
                                      </p:tavLst>
                                    </p:anim>
                                    <p:animEffect transition="in" filter="fade">
                                      <p:cBhvr>
                                        <p:cTn id="370" dur="500"/>
                                        <p:tgtEl>
                                          <p:spTgt spid="56"/>
                                        </p:tgtEl>
                                      </p:cBhvr>
                                    </p:animEffect>
                                  </p:childTnLst>
                                </p:cTn>
                              </p:par>
                              <p:par>
                                <p:cTn id="371" presetID="53" presetClass="entr" presetSubtype="16" fill="hold" grpId="0" nodeType="withEffect">
                                  <p:stCondLst>
                                    <p:cond delay="0"/>
                                  </p:stCondLst>
                                  <p:childTnLst>
                                    <p:set>
                                      <p:cBhvr>
                                        <p:cTn id="372" dur="1" fill="hold">
                                          <p:stCondLst>
                                            <p:cond delay="0"/>
                                          </p:stCondLst>
                                        </p:cTn>
                                        <p:tgtEl>
                                          <p:spTgt spid="57"/>
                                        </p:tgtEl>
                                        <p:attrNameLst>
                                          <p:attrName>style.visibility</p:attrName>
                                        </p:attrNameLst>
                                      </p:cBhvr>
                                      <p:to>
                                        <p:strVal val="visible"/>
                                      </p:to>
                                    </p:set>
                                    <p:anim calcmode="lin" valueType="num">
                                      <p:cBhvr>
                                        <p:cTn id="373" dur="500" fill="hold"/>
                                        <p:tgtEl>
                                          <p:spTgt spid="57"/>
                                        </p:tgtEl>
                                        <p:attrNameLst>
                                          <p:attrName>ppt_w</p:attrName>
                                        </p:attrNameLst>
                                      </p:cBhvr>
                                      <p:tavLst>
                                        <p:tav tm="0">
                                          <p:val>
                                            <p:fltVal val="0"/>
                                          </p:val>
                                        </p:tav>
                                        <p:tav tm="100000">
                                          <p:val>
                                            <p:strVal val="#ppt_w"/>
                                          </p:val>
                                        </p:tav>
                                      </p:tavLst>
                                    </p:anim>
                                    <p:anim calcmode="lin" valueType="num">
                                      <p:cBhvr>
                                        <p:cTn id="374" dur="500" fill="hold"/>
                                        <p:tgtEl>
                                          <p:spTgt spid="57"/>
                                        </p:tgtEl>
                                        <p:attrNameLst>
                                          <p:attrName>ppt_h</p:attrName>
                                        </p:attrNameLst>
                                      </p:cBhvr>
                                      <p:tavLst>
                                        <p:tav tm="0">
                                          <p:val>
                                            <p:fltVal val="0"/>
                                          </p:val>
                                        </p:tav>
                                        <p:tav tm="100000">
                                          <p:val>
                                            <p:strVal val="#ppt_h"/>
                                          </p:val>
                                        </p:tav>
                                      </p:tavLst>
                                    </p:anim>
                                    <p:animEffect transition="in" filter="fade">
                                      <p:cBhvr>
                                        <p:cTn id="375" dur="500"/>
                                        <p:tgtEl>
                                          <p:spTgt spid="57"/>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59"/>
                                        </p:tgtEl>
                                        <p:attrNameLst>
                                          <p:attrName>style.visibility</p:attrName>
                                        </p:attrNameLst>
                                      </p:cBhvr>
                                      <p:to>
                                        <p:strVal val="visible"/>
                                      </p:to>
                                    </p:set>
                                    <p:anim calcmode="lin" valueType="num">
                                      <p:cBhvr>
                                        <p:cTn id="378" dur="500" fill="hold"/>
                                        <p:tgtEl>
                                          <p:spTgt spid="59"/>
                                        </p:tgtEl>
                                        <p:attrNameLst>
                                          <p:attrName>ppt_w</p:attrName>
                                        </p:attrNameLst>
                                      </p:cBhvr>
                                      <p:tavLst>
                                        <p:tav tm="0">
                                          <p:val>
                                            <p:fltVal val="0"/>
                                          </p:val>
                                        </p:tav>
                                        <p:tav tm="100000">
                                          <p:val>
                                            <p:strVal val="#ppt_w"/>
                                          </p:val>
                                        </p:tav>
                                      </p:tavLst>
                                    </p:anim>
                                    <p:anim calcmode="lin" valueType="num">
                                      <p:cBhvr>
                                        <p:cTn id="379" dur="500" fill="hold"/>
                                        <p:tgtEl>
                                          <p:spTgt spid="59"/>
                                        </p:tgtEl>
                                        <p:attrNameLst>
                                          <p:attrName>ppt_h</p:attrName>
                                        </p:attrNameLst>
                                      </p:cBhvr>
                                      <p:tavLst>
                                        <p:tav tm="0">
                                          <p:val>
                                            <p:fltVal val="0"/>
                                          </p:val>
                                        </p:tav>
                                        <p:tav tm="100000">
                                          <p:val>
                                            <p:strVal val="#ppt_h"/>
                                          </p:val>
                                        </p:tav>
                                      </p:tavLst>
                                    </p:anim>
                                    <p:animEffect transition="in" filter="fade">
                                      <p:cBhvr>
                                        <p:cTn id="380" dur="500"/>
                                        <p:tgtEl>
                                          <p:spTgt spid="59"/>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61"/>
                                        </p:tgtEl>
                                        <p:attrNameLst>
                                          <p:attrName>style.visibility</p:attrName>
                                        </p:attrNameLst>
                                      </p:cBhvr>
                                      <p:to>
                                        <p:strVal val="visible"/>
                                      </p:to>
                                    </p:set>
                                    <p:anim calcmode="lin" valueType="num">
                                      <p:cBhvr>
                                        <p:cTn id="383" dur="500" fill="hold"/>
                                        <p:tgtEl>
                                          <p:spTgt spid="61"/>
                                        </p:tgtEl>
                                        <p:attrNameLst>
                                          <p:attrName>ppt_w</p:attrName>
                                        </p:attrNameLst>
                                      </p:cBhvr>
                                      <p:tavLst>
                                        <p:tav tm="0">
                                          <p:val>
                                            <p:fltVal val="0"/>
                                          </p:val>
                                        </p:tav>
                                        <p:tav tm="100000">
                                          <p:val>
                                            <p:strVal val="#ppt_w"/>
                                          </p:val>
                                        </p:tav>
                                      </p:tavLst>
                                    </p:anim>
                                    <p:anim calcmode="lin" valueType="num">
                                      <p:cBhvr>
                                        <p:cTn id="384" dur="500" fill="hold"/>
                                        <p:tgtEl>
                                          <p:spTgt spid="61"/>
                                        </p:tgtEl>
                                        <p:attrNameLst>
                                          <p:attrName>ppt_h</p:attrName>
                                        </p:attrNameLst>
                                      </p:cBhvr>
                                      <p:tavLst>
                                        <p:tav tm="0">
                                          <p:val>
                                            <p:fltVal val="0"/>
                                          </p:val>
                                        </p:tav>
                                        <p:tav tm="100000">
                                          <p:val>
                                            <p:strVal val="#ppt_h"/>
                                          </p:val>
                                        </p:tav>
                                      </p:tavLst>
                                    </p:anim>
                                    <p:animEffect transition="in" filter="fade">
                                      <p:cBhvr>
                                        <p:cTn id="385" dur="500"/>
                                        <p:tgtEl>
                                          <p:spTgt spid="61"/>
                                        </p:tgtEl>
                                      </p:cBhvr>
                                    </p:animEffect>
                                  </p:childTnLst>
                                </p:cTn>
                              </p:par>
                              <p:par>
                                <p:cTn id="386" presetID="53" presetClass="entr" presetSubtype="16" fill="hold" grpId="0" nodeType="withEffect">
                                  <p:stCondLst>
                                    <p:cond delay="0"/>
                                  </p:stCondLst>
                                  <p:childTnLst>
                                    <p:set>
                                      <p:cBhvr>
                                        <p:cTn id="387" dur="1" fill="hold">
                                          <p:stCondLst>
                                            <p:cond delay="0"/>
                                          </p:stCondLst>
                                        </p:cTn>
                                        <p:tgtEl>
                                          <p:spTgt spid="62"/>
                                        </p:tgtEl>
                                        <p:attrNameLst>
                                          <p:attrName>style.visibility</p:attrName>
                                        </p:attrNameLst>
                                      </p:cBhvr>
                                      <p:to>
                                        <p:strVal val="visible"/>
                                      </p:to>
                                    </p:set>
                                    <p:anim calcmode="lin" valueType="num">
                                      <p:cBhvr>
                                        <p:cTn id="388" dur="500" fill="hold"/>
                                        <p:tgtEl>
                                          <p:spTgt spid="62"/>
                                        </p:tgtEl>
                                        <p:attrNameLst>
                                          <p:attrName>ppt_w</p:attrName>
                                        </p:attrNameLst>
                                      </p:cBhvr>
                                      <p:tavLst>
                                        <p:tav tm="0">
                                          <p:val>
                                            <p:fltVal val="0"/>
                                          </p:val>
                                        </p:tav>
                                        <p:tav tm="100000">
                                          <p:val>
                                            <p:strVal val="#ppt_w"/>
                                          </p:val>
                                        </p:tav>
                                      </p:tavLst>
                                    </p:anim>
                                    <p:anim calcmode="lin" valueType="num">
                                      <p:cBhvr>
                                        <p:cTn id="389" dur="500" fill="hold"/>
                                        <p:tgtEl>
                                          <p:spTgt spid="62"/>
                                        </p:tgtEl>
                                        <p:attrNameLst>
                                          <p:attrName>ppt_h</p:attrName>
                                        </p:attrNameLst>
                                      </p:cBhvr>
                                      <p:tavLst>
                                        <p:tav tm="0">
                                          <p:val>
                                            <p:fltVal val="0"/>
                                          </p:val>
                                        </p:tav>
                                        <p:tav tm="100000">
                                          <p:val>
                                            <p:strVal val="#ppt_h"/>
                                          </p:val>
                                        </p:tav>
                                      </p:tavLst>
                                    </p:anim>
                                    <p:animEffect transition="in" filter="fade">
                                      <p:cBhvr>
                                        <p:cTn id="390" dur="500"/>
                                        <p:tgtEl>
                                          <p:spTgt spid="62"/>
                                        </p:tgtEl>
                                      </p:cBhvr>
                                    </p:animEffect>
                                  </p:childTnLst>
                                </p:cTn>
                              </p:par>
                            </p:childTnLst>
                          </p:cTn>
                        </p:par>
                      </p:childTnLst>
                    </p:cTn>
                  </p:par>
                  <p:par>
                    <p:cTn id="391" fill="hold">
                      <p:stCondLst>
                        <p:cond delay="indefinite"/>
                      </p:stCondLst>
                      <p:childTnLst>
                        <p:par>
                          <p:cTn id="392" fill="hold">
                            <p:stCondLst>
                              <p:cond delay="0"/>
                            </p:stCondLst>
                            <p:childTnLst>
                              <p:par>
                                <p:cTn id="393" presetID="42" presetClass="entr" presetSubtype="0" fill="hold" grpId="0" nodeType="clickEffect">
                                  <p:stCondLst>
                                    <p:cond delay="0"/>
                                  </p:stCondLst>
                                  <p:childTnLst>
                                    <p:set>
                                      <p:cBhvr>
                                        <p:cTn id="394" dur="1" fill="hold">
                                          <p:stCondLst>
                                            <p:cond delay="0"/>
                                          </p:stCondLst>
                                        </p:cTn>
                                        <p:tgtEl>
                                          <p:spTgt spid="84"/>
                                        </p:tgtEl>
                                        <p:attrNameLst>
                                          <p:attrName>style.visibility</p:attrName>
                                        </p:attrNameLst>
                                      </p:cBhvr>
                                      <p:to>
                                        <p:strVal val="visible"/>
                                      </p:to>
                                    </p:set>
                                    <p:animEffect transition="in" filter="fade">
                                      <p:cBhvr>
                                        <p:cTn id="395" dur="1000"/>
                                        <p:tgtEl>
                                          <p:spTgt spid="84"/>
                                        </p:tgtEl>
                                      </p:cBhvr>
                                    </p:animEffect>
                                    <p:anim calcmode="lin" valueType="num">
                                      <p:cBhvr>
                                        <p:cTn id="396" dur="1000" fill="hold"/>
                                        <p:tgtEl>
                                          <p:spTgt spid="84"/>
                                        </p:tgtEl>
                                        <p:attrNameLst>
                                          <p:attrName>ppt_x</p:attrName>
                                        </p:attrNameLst>
                                      </p:cBhvr>
                                      <p:tavLst>
                                        <p:tav tm="0">
                                          <p:val>
                                            <p:strVal val="#ppt_x"/>
                                          </p:val>
                                        </p:tav>
                                        <p:tav tm="100000">
                                          <p:val>
                                            <p:strVal val="#ppt_x"/>
                                          </p:val>
                                        </p:tav>
                                      </p:tavLst>
                                    </p:anim>
                                    <p:anim calcmode="lin" valueType="num">
                                      <p:cBhvr>
                                        <p:cTn id="39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98" fill="hold">
                      <p:stCondLst>
                        <p:cond delay="indefinite"/>
                      </p:stCondLst>
                      <p:childTnLst>
                        <p:par>
                          <p:cTn id="399" fill="hold">
                            <p:stCondLst>
                              <p:cond delay="0"/>
                            </p:stCondLst>
                            <p:childTnLst>
                              <p:par>
                                <p:cTn id="400" presetID="1" presetClass="emph" presetSubtype="2" fill="hold" nodeType="clickEffect">
                                  <p:stCondLst>
                                    <p:cond delay="0"/>
                                  </p:stCondLst>
                                  <p:childTnLst>
                                    <p:animClr clrSpc="rgb" dir="cw">
                                      <p:cBhvr>
                                        <p:cTn id="401" dur="2000" fill="hold"/>
                                        <p:tgtEl>
                                          <p:spTgt spid="9"/>
                                        </p:tgtEl>
                                        <p:attrNameLst>
                                          <p:attrName>fillcolor</p:attrName>
                                        </p:attrNameLst>
                                      </p:cBhvr>
                                      <p:to>
                                        <a:schemeClr val="accent2"/>
                                      </p:to>
                                    </p:animClr>
                                    <p:set>
                                      <p:cBhvr>
                                        <p:cTn id="402" dur="2000" fill="hold"/>
                                        <p:tgtEl>
                                          <p:spTgt spid="9"/>
                                        </p:tgtEl>
                                        <p:attrNameLst>
                                          <p:attrName>fill.type</p:attrName>
                                        </p:attrNameLst>
                                      </p:cBhvr>
                                      <p:to>
                                        <p:strVal val="solid"/>
                                      </p:to>
                                    </p:set>
                                    <p:set>
                                      <p:cBhvr>
                                        <p:cTn id="403" dur="2000" fill="hold"/>
                                        <p:tgtEl>
                                          <p:spTgt spid="9"/>
                                        </p:tgtEl>
                                        <p:attrNameLst>
                                          <p:attrName>fill.on</p:attrName>
                                        </p:attrNameLst>
                                      </p:cBhvr>
                                      <p:to>
                                        <p:strVal val="true"/>
                                      </p:to>
                                    </p:set>
                                  </p:childTnLst>
                                  <p:subTnLst>
                                    <p:animClr clrSpc="rgb" dir="cw">
                                      <p:cBhvr override="childStyle">
                                        <p:cTn dur="1" fill="hold" display="0" masterRel="nextClick" afterEffect="1"/>
                                        <p:tgtEl>
                                          <p:spTgt spid="9"/>
                                        </p:tgtEl>
                                        <p:attrNameLst>
                                          <p:attrName>ppt_c</p:attrName>
                                        </p:attrNameLst>
                                      </p:cBhvr>
                                      <p:to>
                                        <a:srgbClr val="929292"/>
                                      </p:to>
                                    </p:animClr>
                                  </p:subTnLst>
                                </p:cTn>
                              </p:par>
                              <p:par>
                                <p:cTn id="404" presetID="1" presetClass="emph" presetSubtype="2" fill="hold" nodeType="withEffect">
                                  <p:stCondLst>
                                    <p:cond delay="0"/>
                                  </p:stCondLst>
                                  <p:childTnLst>
                                    <p:animClr clrSpc="rgb" dir="cw">
                                      <p:cBhvr>
                                        <p:cTn id="405" dur="2000" fill="hold"/>
                                        <p:tgtEl>
                                          <p:spTgt spid="10"/>
                                        </p:tgtEl>
                                        <p:attrNameLst>
                                          <p:attrName>fillcolor</p:attrName>
                                        </p:attrNameLst>
                                      </p:cBhvr>
                                      <p:to>
                                        <a:schemeClr val="accent2"/>
                                      </p:to>
                                    </p:animClr>
                                    <p:set>
                                      <p:cBhvr>
                                        <p:cTn id="406" dur="2000" fill="hold"/>
                                        <p:tgtEl>
                                          <p:spTgt spid="10"/>
                                        </p:tgtEl>
                                        <p:attrNameLst>
                                          <p:attrName>fill.type</p:attrName>
                                        </p:attrNameLst>
                                      </p:cBhvr>
                                      <p:to>
                                        <p:strVal val="solid"/>
                                      </p:to>
                                    </p:set>
                                    <p:set>
                                      <p:cBhvr>
                                        <p:cTn id="407" dur="2000" fill="hold"/>
                                        <p:tgtEl>
                                          <p:spTgt spid="10"/>
                                        </p:tgtEl>
                                        <p:attrNameLst>
                                          <p:attrName>fill.on</p:attrName>
                                        </p:attrNameLst>
                                      </p:cBhvr>
                                      <p:to>
                                        <p:strVal val="true"/>
                                      </p:to>
                                    </p:set>
                                  </p:childTnLst>
                                  <p:subTnLst>
                                    <p:animClr clrSpc="rgb" dir="cw">
                                      <p:cBhvr override="childStyle">
                                        <p:cTn dur="1" fill="hold" display="0" masterRel="nextClick" afterEffect="1"/>
                                        <p:tgtEl>
                                          <p:spTgt spid="10"/>
                                        </p:tgtEl>
                                        <p:attrNameLst>
                                          <p:attrName>ppt_c</p:attrName>
                                        </p:attrNameLst>
                                      </p:cBhvr>
                                      <p:to>
                                        <a:srgbClr val="929292"/>
                                      </p:to>
                                    </p:animClr>
                                  </p:subTnLst>
                                </p:cTn>
                              </p:par>
                              <p:par>
                                <p:cTn id="408" presetID="1" presetClass="emph" presetSubtype="2" fill="hold" nodeType="withEffect">
                                  <p:stCondLst>
                                    <p:cond delay="0"/>
                                  </p:stCondLst>
                                  <p:childTnLst>
                                    <p:animClr clrSpc="rgb" dir="cw">
                                      <p:cBhvr>
                                        <p:cTn id="409" dur="2000" fill="hold"/>
                                        <p:tgtEl>
                                          <p:spTgt spid="11"/>
                                        </p:tgtEl>
                                        <p:attrNameLst>
                                          <p:attrName>fillcolor</p:attrName>
                                        </p:attrNameLst>
                                      </p:cBhvr>
                                      <p:to>
                                        <a:schemeClr val="accent2"/>
                                      </p:to>
                                    </p:animClr>
                                    <p:set>
                                      <p:cBhvr>
                                        <p:cTn id="410" dur="2000" fill="hold"/>
                                        <p:tgtEl>
                                          <p:spTgt spid="11"/>
                                        </p:tgtEl>
                                        <p:attrNameLst>
                                          <p:attrName>fill.type</p:attrName>
                                        </p:attrNameLst>
                                      </p:cBhvr>
                                      <p:to>
                                        <p:strVal val="solid"/>
                                      </p:to>
                                    </p:set>
                                    <p:set>
                                      <p:cBhvr>
                                        <p:cTn id="411" dur="2000" fill="hold"/>
                                        <p:tgtEl>
                                          <p:spTgt spid="11"/>
                                        </p:tgtEl>
                                        <p:attrNameLst>
                                          <p:attrName>fill.on</p:attrName>
                                        </p:attrNameLst>
                                      </p:cBhvr>
                                      <p:to>
                                        <p:strVal val="true"/>
                                      </p:to>
                                    </p:set>
                                  </p:childTnLst>
                                  <p:subTnLst>
                                    <p:animClr clrSpc="rgb" dir="cw">
                                      <p:cBhvr override="childStyle">
                                        <p:cTn dur="1" fill="hold" display="0" masterRel="nextClick" afterEffect="1"/>
                                        <p:tgtEl>
                                          <p:spTgt spid="11"/>
                                        </p:tgtEl>
                                        <p:attrNameLst>
                                          <p:attrName>ppt_c</p:attrName>
                                        </p:attrNameLst>
                                      </p:cBhvr>
                                      <p:to>
                                        <a:srgbClr val="929292"/>
                                      </p:to>
                                    </p:animClr>
                                  </p:subTnLst>
                                </p:cTn>
                              </p:par>
                              <p:par>
                                <p:cTn id="412" presetID="1" presetClass="emph" presetSubtype="2" fill="hold" nodeType="withEffect">
                                  <p:stCondLst>
                                    <p:cond delay="0"/>
                                  </p:stCondLst>
                                  <p:childTnLst>
                                    <p:animClr clrSpc="rgb" dir="cw">
                                      <p:cBhvr>
                                        <p:cTn id="413" dur="2000" fill="hold"/>
                                        <p:tgtEl>
                                          <p:spTgt spid="12"/>
                                        </p:tgtEl>
                                        <p:attrNameLst>
                                          <p:attrName>fillcolor</p:attrName>
                                        </p:attrNameLst>
                                      </p:cBhvr>
                                      <p:to>
                                        <a:schemeClr val="accent2"/>
                                      </p:to>
                                    </p:animClr>
                                    <p:set>
                                      <p:cBhvr>
                                        <p:cTn id="414" dur="2000" fill="hold"/>
                                        <p:tgtEl>
                                          <p:spTgt spid="12"/>
                                        </p:tgtEl>
                                        <p:attrNameLst>
                                          <p:attrName>fill.type</p:attrName>
                                        </p:attrNameLst>
                                      </p:cBhvr>
                                      <p:to>
                                        <p:strVal val="solid"/>
                                      </p:to>
                                    </p:set>
                                    <p:set>
                                      <p:cBhvr>
                                        <p:cTn id="415" dur="2000" fill="hold"/>
                                        <p:tgtEl>
                                          <p:spTgt spid="12"/>
                                        </p:tgtEl>
                                        <p:attrNameLst>
                                          <p:attrName>fill.on</p:attrName>
                                        </p:attrNameLst>
                                      </p:cBhvr>
                                      <p:to>
                                        <p:strVal val="true"/>
                                      </p:to>
                                    </p:set>
                                  </p:childTnLst>
                                  <p:subTnLst>
                                    <p:animClr clrSpc="rgb" dir="cw">
                                      <p:cBhvr override="childStyle">
                                        <p:cTn dur="1" fill="hold" display="0" masterRel="nextClick" afterEffect="1"/>
                                        <p:tgtEl>
                                          <p:spTgt spid="12"/>
                                        </p:tgtEl>
                                        <p:attrNameLst>
                                          <p:attrName>ppt_c</p:attrName>
                                        </p:attrNameLst>
                                      </p:cBhvr>
                                      <p:to>
                                        <a:srgbClr val="929292"/>
                                      </p:to>
                                    </p:animClr>
                                  </p:subTnLst>
                                </p:cTn>
                              </p:par>
                              <p:par>
                                <p:cTn id="416" presetID="1" presetClass="emph" presetSubtype="2" fill="hold" nodeType="withEffect">
                                  <p:stCondLst>
                                    <p:cond delay="0"/>
                                  </p:stCondLst>
                                  <p:childTnLst>
                                    <p:animClr clrSpc="rgb" dir="cw">
                                      <p:cBhvr>
                                        <p:cTn id="417" dur="2000" fill="hold"/>
                                        <p:tgtEl>
                                          <p:spTgt spid="14"/>
                                        </p:tgtEl>
                                        <p:attrNameLst>
                                          <p:attrName>fillcolor</p:attrName>
                                        </p:attrNameLst>
                                      </p:cBhvr>
                                      <p:to>
                                        <a:schemeClr val="accent2"/>
                                      </p:to>
                                    </p:animClr>
                                    <p:set>
                                      <p:cBhvr>
                                        <p:cTn id="418" dur="2000" fill="hold"/>
                                        <p:tgtEl>
                                          <p:spTgt spid="14"/>
                                        </p:tgtEl>
                                        <p:attrNameLst>
                                          <p:attrName>fill.type</p:attrName>
                                        </p:attrNameLst>
                                      </p:cBhvr>
                                      <p:to>
                                        <p:strVal val="solid"/>
                                      </p:to>
                                    </p:set>
                                    <p:set>
                                      <p:cBhvr>
                                        <p:cTn id="419" dur="2000" fill="hold"/>
                                        <p:tgtEl>
                                          <p:spTgt spid="14"/>
                                        </p:tgtEl>
                                        <p:attrNameLst>
                                          <p:attrName>fill.on</p:attrName>
                                        </p:attrNameLst>
                                      </p:cBhvr>
                                      <p:to>
                                        <p:strVal val="true"/>
                                      </p:to>
                                    </p:set>
                                  </p:childTnLst>
                                  <p:subTnLst>
                                    <p:animClr clrSpc="rgb" dir="cw">
                                      <p:cBhvr override="childStyle">
                                        <p:cTn dur="1" fill="hold" display="0" masterRel="nextClick" afterEffect="1"/>
                                        <p:tgtEl>
                                          <p:spTgt spid="14"/>
                                        </p:tgtEl>
                                        <p:attrNameLst>
                                          <p:attrName>ppt_c</p:attrName>
                                        </p:attrNameLst>
                                      </p:cBhvr>
                                      <p:to>
                                        <a:srgbClr val="929292"/>
                                      </p:to>
                                    </p:animClr>
                                  </p:subTnLst>
                                </p:cTn>
                              </p:par>
                              <p:par>
                                <p:cTn id="420" presetID="1" presetClass="emph" presetSubtype="2" fill="hold" nodeType="withEffect">
                                  <p:stCondLst>
                                    <p:cond delay="0"/>
                                  </p:stCondLst>
                                  <p:childTnLst>
                                    <p:animClr clrSpc="rgb" dir="cw">
                                      <p:cBhvr>
                                        <p:cTn id="421" dur="2000" fill="hold"/>
                                        <p:tgtEl>
                                          <p:spTgt spid="15"/>
                                        </p:tgtEl>
                                        <p:attrNameLst>
                                          <p:attrName>fillcolor</p:attrName>
                                        </p:attrNameLst>
                                      </p:cBhvr>
                                      <p:to>
                                        <a:schemeClr val="accent2"/>
                                      </p:to>
                                    </p:animClr>
                                    <p:set>
                                      <p:cBhvr>
                                        <p:cTn id="422" dur="2000" fill="hold"/>
                                        <p:tgtEl>
                                          <p:spTgt spid="15"/>
                                        </p:tgtEl>
                                        <p:attrNameLst>
                                          <p:attrName>fill.type</p:attrName>
                                        </p:attrNameLst>
                                      </p:cBhvr>
                                      <p:to>
                                        <p:strVal val="solid"/>
                                      </p:to>
                                    </p:set>
                                    <p:set>
                                      <p:cBhvr>
                                        <p:cTn id="423" dur="2000" fill="hold"/>
                                        <p:tgtEl>
                                          <p:spTgt spid="15"/>
                                        </p:tgtEl>
                                        <p:attrNameLst>
                                          <p:attrName>fill.on</p:attrName>
                                        </p:attrNameLst>
                                      </p:cBhvr>
                                      <p:to>
                                        <p:strVal val="true"/>
                                      </p:to>
                                    </p:set>
                                  </p:childTnLst>
                                  <p:subTnLst>
                                    <p:animClr clrSpc="rgb" dir="cw">
                                      <p:cBhvr override="childStyle">
                                        <p:cTn dur="1" fill="hold" display="0" masterRel="nextClick" afterEffect="1"/>
                                        <p:tgtEl>
                                          <p:spTgt spid="15"/>
                                        </p:tgtEl>
                                        <p:attrNameLst>
                                          <p:attrName>ppt_c</p:attrName>
                                        </p:attrNameLst>
                                      </p:cBhvr>
                                      <p:to>
                                        <a:srgbClr val="929292"/>
                                      </p:to>
                                    </p:animClr>
                                  </p:subTnLst>
                                </p:cTn>
                              </p:par>
                              <p:par>
                                <p:cTn id="424" presetID="1" presetClass="emph" presetSubtype="2" fill="hold" nodeType="withEffect">
                                  <p:stCondLst>
                                    <p:cond delay="0"/>
                                  </p:stCondLst>
                                  <p:childTnLst>
                                    <p:animClr clrSpc="rgb" dir="cw">
                                      <p:cBhvr>
                                        <p:cTn id="425" dur="2000" fill="hold"/>
                                        <p:tgtEl>
                                          <p:spTgt spid="16"/>
                                        </p:tgtEl>
                                        <p:attrNameLst>
                                          <p:attrName>fillcolor</p:attrName>
                                        </p:attrNameLst>
                                      </p:cBhvr>
                                      <p:to>
                                        <a:schemeClr val="accent2"/>
                                      </p:to>
                                    </p:animClr>
                                    <p:set>
                                      <p:cBhvr>
                                        <p:cTn id="426" dur="2000" fill="hold"/>
                                        <p:tgtEl>
                                          <p:spTgt spid="16"/>
                                        </p:tgtEl>
                                        <p:attrNameLst>
                                          <p:attrName>fill.type</p:attrName>
                                        </p:attrNameLst>
                                      </p:cBhvr>
                                      <p:to>
                                        <p:strVal val="solid"/>
                                      </p:to>
                                    </p:set>
                                    <p:set>
                                      <p:cBhvr>
                                        <p:cTn id="427" dur="2000" fill="hold"/>
                                        <p:tgtEl>
                                          <p:spTgt spid="16"/>
                                        </p:tgtEl>
                                        <p:attrNameLst>
                                          <p:attrName>fill.on</p:attrName>
                                        </p:attrNameLst>
                                      </p:cBhvr>
                                      <p:to>
                                        <p:strVal val="true"/>
                                      </p:to>
                                    </p:set>
                                  </p:childTnLst>
                                  <p:subTnLst>
                                    <p:animClr clrSpc="rgb" dir="cw">
                                      <p:cBhvr override="childStyle">
                                        <p:cTn dur="1" fill="hold" display="0" masterRel="nextClick" afterEffect="1"/>
                                        <p:tgtEl>
                                          <p:spTgt spid="16"/>
                                        </p:tgtEl>
                                        <p:attrNameLst>
                                          <p:attrName>ppt_c</p:attrName>
                                        </p:attrNameLst>
                                      </p:cBhvr>
                                      <p:to>
                                        <a:srgbClr val="929292"/>
                                      </p:to>
                                    </p:animClr>
                                  </p:subTnLst>
                                </p:cTn>
                              </p:par>
                              <p:par>
                                <p:cTn id="428" presetID="1" presetClass="emph" presetSubtype="2" fill="hold" nodeType="withEffect">
                                  <p:stCondLst>
                                    <p:cond delay="0"/>
                                  </p:stCondLst>
                                  <p:childTnLst>
                                    <p:animClr clrSpc="rgb" dir="cw">
                                      <p:cBhvr>
                                        <p:cTn id="429" dur="2000" fill="hold"/>
                                        <p:tgtEl>
                                          <p:spTgt spid="17"/>
                                        </p:tgtEl>
                                        <p:attrNameLst>
                                          <p:attrName>fillcolor</p:attrName>
                                        </p:attrNameLst>
                                      </p:cBhvr>
                                      <p:to>
                                        <a:schemeClr val="accent2"/>
                                      </p:to>
                                    </p:animClr>
                                    <p:set>
                                      <p:cBhvr>
                                        <p:cTn id="430" dur="2000" fill="hold"/>
                                        <p:tgtEl>
                                          <p:spTgt spid="17"/>
                                        </p:tgtEl>
                                        <p:attrNameLst>
                                          <p:attrName>fill.type</p:attrName>
                                        </p:attrNameLst>
                                      </p:cBhvr>
                                      <p:to>
                                        <p:strVal val="solid"/>
                                      </p:to>
                                    </p:set>
                                    <p:set>
                                      <p:cBhvr>
                                        <p:cTn id="431" dur="2000" fill="hold"/>
                                        <p:tgtEl>
                                          <p:spTgt spid="17"/>
                                        </p:tgtEl>
                                        <p:attrNameLst>
                                          <p:attrName>fill.on</p:attrName>
                                        </p:attrNameLst>
                                      </p:cBhvr>
                                      <p:to>
                                        <p:strVal val="true"/>
                                      </p:to>
                                    </p:set>
                                  </p:childTnLst>
                                  <p:subTnLst>
                                    <p:animClr clrSpc="rgb" dir="cw">
                                      <p:cBhvr override="childStyle">
                                        <p:cTn dur="1" fill="hold" display="0" masterRel="nextClick" afterEffect="1"/>
                                        <p:tgtEl>
                                          <p:spTgt spid="17"/>
                                        </p:tgtEl>
                                        <p:attrNameLst>
                                          <p:attrName>ppt_c</p:attrName>
                                        </p:attrNameLst>
                                      </p:cBhvr>
                                      <p:to>
                                        <a:srgbClr val="929292"/>
                                      </p:to>
                                    </p:animClr>
                                  </p:subTnLst>
                                </p:cTn>
                              </p:par>
                              <p:par>
                                <p:cTn id="432" presetID="1" presetClass="emph" presetSubtype="2" fill="hold" nodeType="withEffect">
                                  <p:stCondLst>
                                    <p:cond delay="0"/>
                                  </p:stCondLst>
                                  <p:childTnLst>
                                    <p:animClr clrSpc="rgb" dir="cw">
                                      <p:cBhvr>
                                        <p:cTn id="433" dur="2000" fill="hold"/>
                                        <p:tgtEl>
                                          <p:spTgt spid="18"/>
                                        </p:tgtEl>
                                        <p:attrNameLst>
                                          <p:attrName>fillcolor</p:attrName>
                                        </p:attrNameLst>
                                      </p:cBhvr>
                                      <p:to>
                                        <a:schemeClr val="accent2"/>
                                      </p:to>
                                    </p:animClr>
                                    <p:set>
                                      <p:cBhvr>
                                        <p:cTn id="434" dur="2000" fill="hold"/>
                                        <p:tgtEl>
                                          <p:spTgt spid="18"/>
                                        </p:tgtEl>
                                        <p:attrNameLst>
                                          <p:attrName>fill.type</p:attrName>
                                        </p:attrNameLst>
                                      </p:cBhvr>
                                      <p:to>
                                        <p:strVal val="solid"/>
                                      </p:to>
                                    </p:set>
                                    <p:set>
                                      <p:cBhvr>
                                        <p:cTn id="435" dur="2000" fill="hold"/>
                                        <p:tgtEl>
                                          <p:spTgt spid="18"/>
                                        </p:tgtEl>
                                        <p:attrNameLst>
                                          <p:attrName>fill.on</p:attrName>
                                        </p:attrNameLst>
                                      </p:cBhvr>
                                      <p:to>
                                        <p:strVal val="true"/>
                                      </p:to>
                                    </p:set>
                                  </p:childTnLst>
                                  <p:subTnLst>
                                    <p:animClr clrSpc="rgb" dir="cw">
                                      <p:cBhvr override="childStyle">
                                        <p:cTn dur="1" fill="hold" display="0" masterRel="nextClick" afterEffect="1"/>
                                        <p:tgtEl>
                                          <p:spTgt spid="18"/>
                                        </p:tgtEl>
                                        <p:attrNameLst>
                                          <p:attrName>ppt_c</p:attrName>
                                        </p:attrNameLst>
                                      </p:cBhvr>
                                      <p:to>
                                        <a:srgbClr val="929292"/>
                                      </p:to>
                                    </p:animClr>
                                  </p:subTnLst>
                                </p:cTn>
                              </p:par>
                              <p:par>
                                <p:cTn id="436" presetID="1" presetClass="emph" presetSubtype="2" fill="hold" nodeType="withEffect">
                                  <p:stCondLst>
                                    <p:cond delay="0"/>
                                  </p:stCondLst>
                                  <p:childTnLst>
                                    <p:animClr clrSpc="rgb" dir="cw">
                                      <p:cBhvr>
                                        <p:cTn id="437" dur="2000" fill="hold"/>
                                        <p:tgtEl>
                                          <p:spTgt spid="19"/>
                                        </p:tgtEl>
                                        <p:attrNameLst>
                                          <p:attrName>fillcolor</p:attrName>
                                        </p:attrNameLst>
                                      </p:cBhvr>
                                      <p:to>
                                        <a:schemeClr val="accent2"/>
                                      </p:to>
                                    </p:animClr>
                                    <p:set>
                                      <p:cBhvr>
                                        <p:cTn id="438" dur="2000" fill="hold"/>
                                        <p:tgtEl>
                                          <p:spTgt spid="19"/>
                                        </p:tgtEl>
                                        <p:attrNameLst>
                                          <p:attrName>fill.type</p:attrName>
                                        </p:attrNameLst>
                                      </p:cBhvr>
                                      <p:to>
                                        <p:strVal val="solid"/>
                                      </p:to>
                                    </p:set>
                                    <p:set>
                                      <p:cBhvr>
                                        <p:cTn id="439" dur="2000" fill="hold"/>
                                        <p:tgtEl>
                                          <p:spTgt spid="19"/>
                                        </p:tgtEl>
                                        <p:attrNameLst>
                                          <p:attrName>fill.on</p:attrName>
                                        </p:attrNameLst>
                                      </p:cBhvr>
                                      <p:to>
                                        <p:strVal val="true"/>
                                      </p:to>
                                    </p:set>
                                  </p:childTnLst>
                                  <p:subTnLst>
                                    <p:animClr clrSpc="rgb" dir="cw">
                                      <p:cBhvr override="childStyle">
                                        <p:cTn dur="1" fill="hold" display="0" masterRel="nextClick" afterEffect="1"/>
                                        <p:tgtEl>
                                          <p:spTgt spid="19"/>
                                        </p:tgtEl>
                                        <p:attrNameLst>
                                          <p:attrName>ppt_c</p:attrName>
                                        </p:attrNameLst>
                                      </p:cBhvr>
                                      <p:to>
                                        <a:srgbClr val="929292"/>
                                      </p:to>
                                    </p:animClr>
                                  </p:subTnLst>
                                </p:cTn>
                              </p:par>
                              <p:par>
                                <p:cTn id="440" presetID="1" presetClass="emph" presetSubtype="2" fill="hold" nodeType="withEffect">
                                  <p:stCondLst>
                                    <p:cond delay="0"/>
                                  </p:stCondLst>
                                  <p:childTnLst>
                                    <p:animClr clrSpc="rgb" dir="cw">
                                      <p:cBhvr>
                                        <p:cTn id="441" dur="2000" fill="hold"/>
                                        <p:tgtEl>
                                          <p:spTgt spid="20"/>
                                        </p:tgtEl>
                                        <p:attrNameLst>
                                          <p:attrName>fillcolor</p:attrName>
                                        </p:attrNameLst>
                                      </p:cBhvr>
                                      <p:to>
                                        <a:schemeClr val="accent2"/>
                                      </p:to>
                                    </p:animClr>
                                    <p:set>
                                      <p:cBhvr>
                                        <p:cTn id="442" dur="2000" fill="hold"/>
                                        <p:tgtEl>
                                          <p:spTgt spid="20"/>
                                        </p:tgtEl>
                                        <p:attrNameLst>
                                          <p:attrName>fill.type</p:attrName>
                                        </p:attrNameLst>
                                      </p:cBhvr>
                                      <p:to>
                                        <p:strVal val="solid"/>
                                      </p:to>
                                    </p:set>
                                    <p:set>
                                      <p:cBhvr>
                                        <p:cTn id="443" dur="2000" fill="hold"/>
                                        <p:tgtEl>
                                          <p:spTgt spid="20"/>
                                        </p:tgtEl>
                                        <p:attrNameLst>
                                          <p:attrName>fill.on</p:attrName>
                                        </p:attrNameLst>
                                      </p:cBhvr>
                                      <p:to>
                                        <p:strVal val="true"/>
                                      </p:to>
                                    </p:set>
                                  </p:childTnLst>
                                  <p:subTnLst>
                                    <p:animClr clrSpc="rgb" dir="cw">
                                      <p:cBhvr override="childStyle">
                                        <p:cTn dur="1" fill="hold" display="0" masterRel="nextClick" afterEffect="1"/>
                                        <p:tgtEl>
                                          <p:spTgt spid="20"/>
                                        </p:tgtEl>
                                        <p:attrNameLst>
                                          <p:attrName>ppt_c</p:attrName>
                                        </p:attrNameLst>
                                      </p:cBhvr>
                                      <p:to>
                                        <a:srgbClr val="929292"/>
                                      </p:to>
                                    </p:animClr>
                                  </p:subTnLst>
                                </p:cTn>
                              </p:par>
                              <p:par>
                                <p:cTn id="444" presetID="1" presetClass="emph" presetSubtype="2" fill="hold" nodeType="withEffect">
                                  <p:stCondLst>
                                    <p:cond delay="0"/>
                                  </p:stCondLst>
                                  <p:childTnLst>
                                    <p:animClr clrSpc="rgb" dir="cw">
                                      <p:cBhvr>
                                        <p:cTn id="445" dur="2000" fill="hold"/>
                                        <p:tgtEl>
                                          <p:spTgt spid="21"/>
                                        </p:tgtEl>
                                        <p:attrNameLst>
                                          <p:attrName>fillcolor</p:attrName>
                                        </p:attrNameLst>
                                      </p:cBhvr>
                                      <p:to>
                                        <a:schemeClr val="accent2"/>
                                      </p:to>
                                    </p:animClr>
                                    <p:set>
                                      <p:cBhvr>
                                        <p:cTn id="446" dur="2000" fill="hold"/>
                                        <p:tgtEl>
                                          <p:spTgt spid="21"/>
                                        </p:tgtEl>
                                        <p:attrNameLst>
                                          <p:attrName>fill.type</p:attrName>
                                        </p:attrNameLst>
                                      </p:cBhvr>
                                      <p:to>
                                        <p:strVal val="solid"/>
                                      </p:to>
                                    </p:set>
                                    <p:set>
                                      <p:cBhvr>
                                        <p:cTn id="447" dur="2000" fill="hold"/>
                                        <p:tgtEl>
                                          <p:spTgt spid="21"/>
                                        </p:tgtEl>
                                        <p:attrNameLst>
                                          <p:attrName>fill.on</p:attrName>
                                        </p:attrNameLst>
                                      </p:cBhvr>
                                      <p:to>
                                        <p:strVal val="true"/>
                                      </p:to>
                                    </p:set>
                                  </p:childTnLst>
                                  <p:subTnLst>
                                    <p:animClr clrSpc="rgb" dir="cw">
                                      <p:cBhvr override="childStyle">
                                        <p:cTn dur="1" fill="hold" display="0" masterRel="nextClick" afterEffect="1"/>
                                        <p:tgtEl>
                                          <p:spTgt spid="21"/>
                                        </p:tgtEl>
                                        <p:attrNameLst>
                                          <p:attrName>ppt_c</p:attrName>
                                        </p:attrNameLst>
                                      </p:cBhvr>
                                      <p:to>
                                        <a:srgbClr val="929292"/>
                                      </p:to>
                                    </p:animClr>
                                  </p:subTnLst>
                                </p:cTn>
                              </p:par>
                              <p:par>
                                <p:cTn id="448" presetID="1" presetClass="emph" presetSubtype="2" fill="hold" nodeType="withEffect">
                                  <p:stCondLst>
                                    <p:cond delay="0"/>
                                  </p:stCondLst>
                                  <p:childTnLst>
                                    <p:animClr clrSpc="rgb" dir="cw">
                                      <p:cBhvr>
                                        <p:cTn id="449" dur="2000" fill="hold"/>
                                        <p:tgtEl>
                                          <p:spTgt spid="22"/>
                                        </p:tgtEl>
                                        <p:attrNameLst>
                                          <p:attrName>fillcolor</p:attrName>
                                        </p:attrNameLst>
                                      </p:cBhvr>
                                      <p:to>
                                        <a:schemeClr val="accent2"/>
                                      </p:to>
                                    </p:animClr>
                                    <p:set>
                                      <p:cBhvr>
                                        <p:cTn id="450" dur="2000" fill="hold"/>
                                        <p:tgtEl>
                                          <p:spTgt spid="22"/>
                                        </p:tgtEl>
                                        <p:attrNameLst>
                                          <p:attrName>fill.type</p:attrName>
                                        </p:attrNameLst>
                                      </p:cBhvr>
                                      <p:to>
                                        <p:strVal val="solid"/>
                                      </p:to>
                                    </p:set>
                                    <p:set>
                                      <p:cBhvr>
                                        <p:cTn id="451" dur="2000" fill="hold"/>
                                        <p:tgtEl>
                                          <p:spTgt spid="22"/>
                                        </p:tgtEl>
                                        <p:attrNameLst>
                                          <p:attrName>fill.on</p:attrName>
                                        </p:attrNameLst>
                                      </p:cBhvr>
                                      <p:to>
                                        <p:strVal val="true"/>
                                      </p:to>
                                    </p:set>
                                  </p:childTnLst>
                                  <p:subTnLst>
                                    <p:animClr clrSpc="rgb" dir="cw">
                                      <p:cBhvr override="childStyle">
                                        <p:cTn dur="1" fill="hold" display="0" masterRel="nextClick" afterEffect="1"/>
                                        <p:tgtEl>
                                          <p:spTgt spid="22"/>
                                        </p:tgtEl>
                                        <p:attrNameLst>
                                          <p:attrName>ppt_c</p:attrName>
                                        </p:attrNameLst>
                                      </p:cBhvr>
                                      <p:to>
                                        <a:srgbClr val="929292"/>
                                      </p:to>
                                    </p:animClr>
                                  </p:subTnLst>
                                </p:cTn>
                              </p:par>
                              <p:par>
                                <p:cTn id="452" presetID="1" presetClass="emph" presetSubtype="2" fill="hold" nodeType="withEffect">
                                  <p:stCondLst>
                                    <p:cond delay="0"/>
                                  </p:stCondLst>
                                  <p:childTnLst>
                                    <p:animClr clrSpc="rgb" dir="cw">
                                      <p:cBhvr>
                                        <p:cTn id="453" dur="2000" fill="hold"/>
                                        <p:tgtEl>
                                          <p:spTgt spid="23"/>
                                        </p:tgtEl>
                                        <p:attrNameLst>
                                          <p:attrName>fillcolor</p:attrName>
                                        </p:attrNameLst>
                                      </p:cBhvr>
                                      <p:to>
                                        <a:schemeClr val="accent2"/>
                                      </p:to>
                                    </p:animClr>
                                    <p:set>
                                      <p:cBhvr>
                                        <p:cTn id="454" dur="2000" fill="hold"/>
                                        <p:tgtEl>
                                          <p:spTgt spid="23"/>
                                        </p:tgtEl>
                                        <p:attrNameLst>
                                          <p:attrName>fill.type</p:attrName>
                                        </p:attrNameLst>
                                      </p:cBhvr>
                                      <p:to>
                                        <p:strVal val="solid"/>
                                      </p:to>
                                    </p:set>
                                    <p:set>
                                      <p:cBhvr>
                                        <p:cTn id="455" dur="2000" fill="hold"/>
                                        <p:tgtEl>
                                          <p:spTgt spid="23"/>
                                        </p:tgtEl>
                                        <p:attrNameLst>
                                          <p:attrName>fill.on</p:attrName>
                                        </p:attrNameLst>
                                      </p:cBhvr>
                                      <p:to>
                                        <p:strVal val="true"/>
                                      </p:to>
                                    </p:set>
                                  </p:childTnLst>
                                  <p:subTnLst>
                                    <p:animClr clrSpc="rgb" dir="cw">
                                      <p:cBhvr override="childStyle">
                                        <p:cTn dur="1" fill="hold" display="0" masterRel="nextClick" afterEffect="1"/>
                                        <p:tgtEl>
                                          <p:spTgt spid="23"/>
                                        </p:tgtEl>
                                        <p:attrNameLst>
                                          <p:attrName>ppt_c</p:attrName>
                                        </p:attrNameLst>
                                      </p:cBhvr>
                                      <p:to>
                                        <a:srgbClr val="929292"/>
                                      </p:to>
                                    </p:animClr>
                                  </p:subTnLst>
                                </p:cTn>
                              </p:par>
                              <p:par>
                                <p:cTn id="456" presetID="1" presetClass="emph" presetSubtype="2" fill="hold" nodeType="withEffect">
                                  <p:stCondLst>
                                    <p:cond delay="0"/>
                                  </p:stCondLst>
                                  <p:childTnLst>
                                    <p:animClr clrSpc="rgb" dir="cw">
                                      <p:cBhvr>
                                        <p:cTn id="457" dur="2000" fill="hold"/>
                                        <p:tgtEl>
                                          <p:spTgt spid="30"/>
                                        </p:tgtEl>
                                        <p:attrNameLst>
                                          <p:attrName>fillcolor</p:attrName>
                                        </p:attrNameLst>
                                      </p:cBhvr>
                                      <p:to>
                                        <a:schemeClr val="accent2"/>
                                      </p:to>
                                    </p:animClr>
                                    <p:set>
                                      <p:cBhvr>
                                        <p:cTn id="458" dur="2000" fill="hold"/>
                                        <p:tgtEl>
                                          <p:spTgt spid="30"/>
                                        </p:tgtEl>
                                        <p:attrNameLst>
                                          <p:attrName>fill.type</p:attrName>
                                        </p:attrNameLst>
                                      </p:cBhvr>
                                      <p:to>
                                        <p:strVal val="solid"/>
                                      </p:to>
                                    </p:set>
                                    <p:set>
                                      <p:cBhvr>
                                        <p:cTn id="459" dur="2000" fill="hold"/>
                                        <p:tgtEl>
                                          <p:spTgt spid="30"/>
                                        </p:tgtEl>
                                        <p:attrNameLst>
                                          <p:attrName>fill.on</p:attrName>
                                        </p:attrNameLst>
                                      </p:cBhvr>
                                      <p:to>
                                        <p:strVal val="true"/>
                                      </p:to>
                                    </p:set>
                                  </p:childTnLst>
                                  <p:subTnLst>
                                    <p:animClr clrSpc="rgb" dir="cw">
                                      <p:cBhvr override="childStyle">
                                        <p:cTn dur="1" fill="hold" display="0" masterRel="nextClick" afterEffect="1"/>
                                        <p:tgtEl>
                                          <p:spTgt spid="30"/>
                                        </p:tgtEl>
                                        <p:attrNameLst>
                                          <p:attrName>ppt_c</p:attrName>
                                        </p:attrNameLst>
                                      </p:cBhvr>
                                      <p:to>
                                        <a:srgbClr val="929292"/>
                                      </p:to>
                                    </p:animClr>
                                  </p:subTnLst>
                                </p:cTn>
                              </p:par>
                              <p:par>
                                <p:cTn id="460" presetID="1" presetClass="emph" presetSubtype="2" fill="hold" nodeType="withEffect">
                                  <p:stCondLst>
                                    <p:cond delay="0"/>
                                  </p:stCondLst>
                                  <p:childTnLst>
                                    <p:animClr clrSpc="rgb" dir="cw">
                                      <p:cBhvr>
                                        <p:cTn id="461" dur="2000" fill="hold"/>
                                        <p:tgtEl>
                                          <p:spTgt spid="35"/>
                                        </p:tgtEl>
                                        <p:attrNameLst>
                                          <p:attrName>fillcolor</p:attrName>
                                        </p:attrNameLst>
                                      </p:cBhvr>
                                      <p:to>
                                        <a:schemeClr val="accent2"/>
                                      </p:to>
                                    </p:animClr>
                                    <p:set>
                                      <p:cBhvr>
                                        <p:cTn id="462" dur="2000" fill="hold"/>
                                        <p:tgtEl>
                                          <p:spTgt spid="35"/>
                                        </p:tgtEl>
                                        <p:attrNameLst>
                                          <p:attrName>fill.type</p:attrName>
                                        </p:attrNameLst>
                                      </p:cBhvr>
                                      <p:to>
                                        <p:strVal val="solid"/>
                                      </p:to>
                                    </p:set>
                                    <p:set>
                                      <p:cBhvr>
                                        <p:cTn id="463" dur="2000" fill="hold"/>
                                        <p:tgtEl>
                                          <p:spTgt spid="35"/>
                                        </p:tgtEl>
                                        <p:attrNameLst>
                                          <p:attrName>fill.on</p:attrName>
                                        </p:attrNameLst>
                                      </p:cBhvr>
                                      <p:to>
                                        <p:strVal val="true"/>
                                      </p:to>
                                    </p:set>
                                  </p:childTnLst>
                                  <p:subTnLst>
                                    <p:animClr clrSpc="rgb" dir="cw">
                                      <p:cBhvr override="childStyle">
                                        <p:cTn dur="1" fill="hold" display="0" masterRel="nextClick" afterEffect="1"/>
                                        <p:tgtEl>
                                          <p:spTgt spid="35"/>
                                        </p:tgtEl>
                                        <p:attrNameLst>
                                          <p:attrName>ppt_c</p:attrName>
                                        </p:attrNameLst>
                                      </p:cBhvr>
                                      <p:to>
                                        <a:srgbClr val="929292"/>
                                      </p:to>
                                    </p:animClr>
                                  </p:subTnLst>
                                </p:cTn>
                              </p:par>
                              <p:par>
                                <p:cTn id="464" presetID="1" presetClass="emph" presetSubtype="2" fill="hold" nodeType="withEffect">
                                  <p:stCondLst>
                                    <p:cond delay="0"/>
                                  </p:stCondLst>
                                  <p:childTnLst>
                                    <p:animClr clrSpc="rgb" dir="cw">
                                      <p:cBhvr>
                                        <p:cTn id="465" dur="2000" fill="hold"/>
                                        <p:tgtEl>
                                          <p:spTgt spid="39"/>
                                        </p:tgtEl>
                                        <p:attrNameLst>
                                          <p:attrName>fillcolor</p:attrName>
                                        </p:attrNameLst>
                                      </p:cBhvr>
                                      <p:to>
                                        <a:schemeClr val="accent2"/>
                                      </p:to>
                                    </p:animClr>
                                    <p:set>
                                      <p:cBhvr>
                                        <p:cTn id="466" dur="2000" fill="hold"/>
                                        <p:tgtEl>
                                          <p:spTgt spid="39"/>
                                        </p:tgtEl>
                                        <p:attrNameLst>
                                          <p:attrName>fill.type</p:attrName>
                                        </p:attrNameLst>
                                      </p:cBhvr>
                                      <p:to>
                                        <p:strVal val="solid"/>
                                      </p:to>
                                    </p:set>
                                    <p:set>
                                      <p:cBhvr>
                                        <p:cTn id="467" dur="2000" fill="hold"/>
                                        <p:tgtEl>
                                          <p:spTgt spid="39"/>
                                        </p:tgtEl>
                                        <p:attrNameLst>
                                          <p:attrName>fill.on</p:attrName>
                                        </p:attrNameLst>
                                      </p:cBhvr>
                                      <p:to>
                                        <p:strVal val="true"/>
                                      </p:to>
                                    </p:set>
                                  </p:childTnLst>
                                  <p:subTnLst>
                                    <p:animClr clrSpc="rgb" dir="cw">
                                      <p:cBhvr override="childStyle">
                                        <p:cTn dur="1" fill="hold" display="0" masterRel="nextClick" afterEffect="1"/>
                                        <p:tgtEl>
                                          <p:spTgt spid="39"/>
                                        </p:tgtEl>
                                        <p:attrNameLst>
                                          <p:attrName>ppt_c</p:attrName>
                                        </p:attrNameLst>
                                      </p:cBhvr>
                                      <p:to>
                                        <a:srgbClr val="929292"/>
                                      </p:to>
                                    </p:animClr>
                                  </p:subTnLst>
                                </p:cTn>
                              </p:par>
                              <p:par>
                                <p:cTn id="468" presetID="1" presetClass="emph" presetSubtype="2" fill="hold" nodeType="withEffect">
                                  <p:stCondLst>
                                    <p:cond delay="0"/>
                                  </p:stCondLst>
                                  <p:childTnLst>
                                    <p:animClr clrSpc="rgb" dir="cw">
                                      <p:cBhvr>
                                        <p:cTn id="469" dur="2000" fill="hold"/>
                                        <p:tgtEl>
                                          <p:spTgt spid="40"/>
                                        </p:tgtEl>
                                        <p:attrNameLst>
                                          <p:attrName>fillcolor</p:attrName>
                                        </p:attrNameLst>
                                      </p:cBhvr>
                                      <p:to>
                                        <a:schemeClr val="accent2"/>
                                      </p:to>
                                    </p:animClr>
                                    <p:set>
                                      <p:cBhvr>
                                        <p:cTn id="470" dur="2000" fill="hold"/>
                                        <p:tgtEl>
                                          <p:spTgt spid="40"/>
                                        </p:tgtEl>
                                        <p:attrNameLst>
                                          <p:attrName>fill.type</p:attrName>
                                        </p:attrNameLst>
                                      </p:cBhvr>
                                      <p:to>
                                        <p:strVal val="solid"/>
                                      </p:to>
                                    </p:set>
                                    <p:set>
                                      <p:cBhvr>
                                        <p:cTn id="471" dur="2000" fill="hold"/>
                                        <p:tgtEl>
                                          <p:spTgt spid="40"/>
                                        </p:tgtEl>
                                        <p:attrNameLst>
                                          <p:attrName>fill.on</p:attrName>
                                        </p:attrNameLst>
                                      </p:cBhvr>
                                      <p:to>
                                        <p:strVal val="true"/>
                                      </p:to>
                                    </p:set>
                                  </p:childTnLst>
                                  <p:subTnLst>
                                    <p:animClr clrSpc="rgb" dir="cw">
                                      <p:cBhvr override="childStyle">
                                        <p:cTn dur="1" fill="hold" display="0" masterRel="nextClick" afterEffect="1"/>
                                        <p:tgtEl>
                                          <p:spTgt spid="40"/>
                                        </p:tgtEl>
                                        <p:attrNameLst>
                                          <p:attrName>ppt_c</p:attrName>
                                        </p:attrNameLst>
                                      </p:cBhvr>
                                      <p:to>
                                        <a:srgbClr val="929292"/>
                                      </p:to>
                                    </p:animClr>
                                  </p:subTnLst>
                                </p:cTn>
                              </p:par>
                              <p:par>
                                <p:cTn id="472" presetID="1" presetClass="emph" presetSubtype="2" fill="hold" nodeType="withEffect">
                                  <p:stCondLst>
                                    <p:cond delay="0"/>
                                  </p:stCondLst>
                                  <p:childTnLst>
                                    <p:animClr clrSpc="rgb" dir="cw">
                                      <p:cBhvr>
                                        <p:cTn id="473" dur="2000" fill="hold"/>
                                        <p:tgtEl>
                                          <p:spTgt spid="41"/>
                                        </p:tgtEl>
                                        <p:attrNameLst>
                                          <p:attrName>fillcolor</p:attrName>
                                        </p:attrNameLst>
                                      </p:cBhvr>
                                      <p:to>
                                        <a:schemeClr val="accent2"/>
                                      </p:to>
                                    </p:animClr>
                                    <p:set>
                                      <p:cBhvr>
                                        <p:cTn id="474" dur="2000" fill="hold"/>
                                        <p:tgtEl>
                                          <p:spTgt spid="41"/>
                                        </p:tgtEl>
                                        <p:attrNameLst>
                                          <p:attrName>fill.type</p:attrName>
                                        </p:attrNameLst>
                                      </p:cBhvr>
                                      <p:to>
                                        <p:strVal val="solid"/>
                                      </p:to>
                                    </p:set>
                                    <p:set>
                                      <p:cBhvr>
                                        <p:cTn id="475" dur="2000" fill="hold"/>
                                        <p:tgtEl>
                                          <p:spTgt spid="41"/>
                                        </p:tgtEl>
                                        <p:attrNameLst>
                                          <p:attrName>fill.on</p:attrName>
                                        </p:attrNameLst>
                                      </p:cBhvr>
                                      <p:to>
                                        <p:strVal val="true"/>
                                      </p:to>
                                    </p:set>
                                  </p:childTnLst>
                                  <p:subTnLst>
                                    <p:animClr clrSpc="rgb" dir="cw">
                                      <p:cBhvr override="childStyle">
                                        <p:cTn dur="1" fill="hold" display="0" masterRel="nextClick" afterEffect="1"/>
                                        <p:tgtEl>
                                          <p:spTgt spid="41"/>
                                        </p:tgtEl>
                                        <p:attrNameLst>
                                          <p:attrName>ppt_c</p:attrName>
                                        </p:attrNameLst>
                                      </p:cBhvr>
                                      <p:to>
                                        <a:srgbClr val="929292"/>
                                      </p:to>
                                    </p:animClr>
                                  </p:subTnLst>
                                </p:cTn>
                              </p:par>
                              <p:par>
                                <p:cTn id="476" presetID="1" presetClass="emph" presetSubtype="2" fill="hold" nodeType="withEffect">
                                  <p:stCondLst>
                                    <p:cond delay="0"/>
                                  </p:stCondLst>
                                  <p:childTnLst>
                                    <p:animClr clrSpc="rgb" dir="cw">
                                      <p:cBhvr>
                                        <p:cTn id="477" dur="2000" fill="hold"/>
                                        <p:tgtEl>
                                          <p:spTgt spid="42"/>
                                        </p:tgtEl>
                                        <p:attrNameLst>
                                          <p:attrName>fillcolor</p:attrName>
                                        </p:attrNameLst>
                                      </p:cBhvr>
                                      <p:to>
                                        <a:schemeClr val="accent2"/>
                                      </p:to>
                                    </p:animClr>
                                    <p:set>
                                      <p:cBhvr>
                                        <p:cTn id="478" dur="2000" fill="hold"/>
                                        <p:tgtEl>
                                          <p:spTgt spid="42"/>
                                        </p:tgtEl>
                                        <p:attrNameLst>
                                          <p:attrName>fill.type</p:attrName>
                                        </p:attrNameLst>
                                      </p:cBhvr>
                                      <p:to>
                                        <p:strVal val="solid"/>
                                      </p:to>
                                    </p:set>
                                    <p:set>
                                      <p:cBhvr>
                                        <p:cTn id="479" dur="2000" fill="hold"/>
                                        <p:tgtEl>
                                          <p:spTgt spid="42"/>
                                        </p:tgtEl>
                                        <p:attrNameLst>
                                          <p:attrName>fill.on</p:attrName>
                                        </p:attrNameLst>
                                      </p:cBhvr>
                                      <p:to>
                                        <p:strVal val="true"/>
                                      </p:to>
                                    </p:set>
                                  </p:childTnLst>
                                  <p:subTnLst>
                                    <p:animClr clrSpc="rgb" dir="cw">
                                      <p:cBhvr override="childStyle">
                                        <p:cTn dur="1" fill="hold" display="0" masterRel="nextClick" afterEffect="1"/>
                                        <p:tgtEl>
                                          <p:spTgt spid="42"/>
                                        </p:tgtEl>
                                        <p:attrNameLst>
                                          <p:attrName>ppt_c</p:attrName>
                                        </p:attrNameLst>
                                      </p:cBhvr>
                                      <p:to>
                                        <a:srgbClr val="929292"/>
                                      </p:to>
                                    </p:animClr>
                                  </p:subTnLst>
                                </p:cTn>
                              </p:par>
                              <p:par>
                                <p:cTn id="480" presetID="1" presetClass="emph" presetSubtype="2" fill="hold" nodeType="withEffect">
                                  <p:stCondLst>
                                    <p:cond delay="0"/>
                                  </p:stCondLst>
                                  <p:childTnLst>
                                    <p:animClr clrSpc="rgb" dir="cw">
                                      <p:cBhvr>
                                        <p:cTn id="481" dur="2000" fill="hold"/>
                                        <p:tgtEl>
                                          <p:spTgt spid="43"/>
                                        </p:tgtEl>
                                        <p:attrNameLst>
                                          <p:attrName>fillcolor</p:attrName>
                                        </p:attrNameLst>
                                      </p:cBhvr>
                                      <p:to>
                                        <a:schemeClr val="accent2"/>
                                      </p:to>
                                    </p:animClr>
                                    <p:set>
                                      <p:cBhvr>
                                        <p:cTn id="482" dur="2000" fill="hold"/>
                                        <p:tgtEl>
                                          <p:spTgt spid="43"/>
                                        </p:tgtEl>
                                        <p:attrNameLst>
                                          <p:attrName>fill.type</p:attrName>
                                        </p:attrNameLst>
                                      </p:cBhvr>
                                      <p:to>
                                        <p:strVal val="solid"/>
                                      </p:to>
                                    </p:set>
                                    <p:set>
                                      <p:cBhvr>
                                        <p:cTn id="483" dur="2000" fill="hold"/>
                                        <p:tgtEl>
                                          <p:spTgt spid="43"/>
                                        </p:tgtEl>
                                        <p:attrNameLst>
                                          <p:attrName>fill.on</p:attrName>
                                        </p:attrNameLst>
                                      </p:cBhvr>
                                      <p:to>
                                        <p:strVal val="true"/>
                                      </p:to>
                                    </p:set>
                                  </p:childTnLst>
                                  <p:subTnLst>
                                    <p:animClr clrSpc="rgb" dir="cw">
                                      <p:cBhvr override="childStyle">
                                        <p:cTn dur="1" fill="hold" display="0" masterRel="nextClick" afterEffect="1"/>
                                        <p:tgtEl>
                                          <p:spTgt spid="43"/>
                                        </p:tgtEl>
                                        <p:attrNameLst>
                                          <p:attrName>ppt_c</p:attrName>
                                        </p:attrNameLst>
                                      </p:cBhvr>
                                      <p:to>
                                        <a:srgbClr val="929292"/>
                                      </p:to>
                                    </p:animClr>
                                  </p:subTnLst>
                                </p:cTn>
                              </p:par>
                              <p:par>
                                <p:cTn id="484" presetID="1" presetClass="emph" presetSubtype="2" fill="hold" nodeType="withEffect">
                                  <p:stCondLst>
                                    <p:cond delay="0"/>
                                  </p:stCondLst>
                                  <p:childTnLst>
                                    <p:animClr clrSpc="rgb" dir="cw">
                                      <p:cBhvr>
                                        <p:cTn id="485" dur="2000" fill="hold"/>
                                        <p:tgtEl>
                                          <p:spTgt spid="44"/>
                                        </p:tgtEl>
                                        <p:attrNameLst>
                                          <p:attrName>fillcolor</p:attrName>
                                        </p:attrNameLst>
                                      </p:cBhvr>
                                      <p:to>
                                        <a:schemeClr val="accent2"/>
                                      </p:to>
                                    </p:animClr>
                                    <p:set>
                                      <p:cBhvr>
                                        <p:cTn id="486" dur="2000" fill="hold"/>
                                        <p:tgtEl>
                                          <p:spTgt spid="44"/>
                                        </p:tgtEl>
                                        <p:attrNameLst>
                                          <p:attrName>fill.type</p:attrName>
                                        </p:attrNameLst>
                                      </p:cBhvr>
                                      <p:to>
                                        <p:strVal val="solid"/>
                                      </p:to>
                                    </p:set>
                                    <p:set>
                                      <p:cBhvr>
                                        <p:cTn id="487" dur="2000" fill="hold"/>
                                        <p:tgtEl>
                                          <p:spTgt spid="44"/>
                                        </p:tgtEl>
                                        <p:attrNameLst>
                                          <p:attrName>fill.on</p:attrName>
                                        </p:attrNameLst>
                                      </p:cBhvr>
                                      <p:to>
                                        <p:strVal val="true"/>
                                      </p:to>
                                    </p:set>
                                  </p:childTnLst>
                                  <p:subTnLst>
                                    <p:animClr clrSpc="rgb" dir="cw">
                                      <p:cBhvr override="childStyle">
                                        <p:cTn dur="1" fill="hold" display="0" masterRel="nextClick" afterEffect="1"/>
                                        <p:tgtEl>
                                          <p:spTgt spid="44"/>
                                        </p:tgtEl>
                                        <p:attrNameLst>
                                          <p:attrName>ppt_c</p:attrName>
                                        </p:attrNameLst>
                                      </p:cBhvr>
                                      <p:to>
                                        <a:srgbClr val="929292"/>
                                      </p:to>
                                    </p:animClr>
                                  </p:subTnLst>
                                </p:cTn>
                              </p:par>
                              <p:par>
                                <p:cTn id="488" presetID="1" presetClass="emph" presetSubtype="2" fill="hold" nodeType="withEffect">
                                  <p:stCondLst>
                                    <p:cond delay="0"/>
                                  </p:stCondLst>
                                  <p:childTnLst>
                                    <p:animClr clrSpc="rgb" dir="cw">
                                      <p:cBhvr>
                                        <p:cTn id="489" dur="2000" fill="hold"/>
                                        <p:tgtEl>
                                          <p:spTgt spid="45"/>
                                        </p:tgtEl>
                                        <p:attrNameLst>
                                          <p:attrName>fillcolor</p:attrName>
                                        </p:attrNameLst>
                                      </p:cBhvr>
                                      <p:to>
                                        <a:schemeClr val="accent2"/>
                                      </p:to>
                                    </p:animClr>
                                    <p:set>
                                      <p:cBhvr>
                                        <p:cTn id="490" dur="2000" fill="hold"/>
                                        <p:tgtEl>
                                          <p:spTgt spid="45"/>
                                        </p:tgtEl>
                                        <p:attrNameLst>
                                          <p:attrName>fill.type</p:attrName>
                                        </p:attrNameLst>
                                      </p:cBhvr>
                                      <p:to>
                                        <p:strVal val="solid"/>
                                      </p:to>
                                    </p:set>
                                    <p:set>
                                      <p:cBhvr>
                                        <p:cTn id="491" dur="2000" fill="hold"/>
                                        <p:tgtEl>
                                          <p:spTgt spid="45"/>
                                        </p:tgtEl>
                                        <p:attrNameLst>
                                          <p:attrName>fill.on</p:attrName>
                                        </p:attrNameLst>
                                      </p:cBhvr>
                                      <p:to>
                                        <p:strVal val="true"/>
                                      </p:to>
                                    </p:set>
                                  </p:childTnLst>
                                  <p:subTnLst>
                                    <p:animClr clrSpc="rgb" dir="cw">
                                      <p:cBhvr override="childStyle">
                                        <p:cTn dur="1" fill="hold" display="0" masterRel="nextClick" afterEffect="1"/>
                                        <p:tgtEl>
                                          <p:spTgt spid="45"/>
                                        </p:tgtEl>
                                        <p:attrNameLst>
                                          <p:attrName>ppt_c</p:attrName>
                                        </p:attrNameLst>
                                      </p:cBhvr>
                                      <p:to>
                                        <a:srgbClr val="929292"/>
                                      </p:to>
                                    </p:animClr>
                                  </p:subTnLst>
                                </p:cTn>
                              </p:par>
                              <p:par>
                                <p:cTn id="492" presetID="1" presetClass="emph" presetSubtype="2" fill="hold" nodeType="withEffect">
                                  <p:stCondLst>
                                    <p:cond delay="0"/>
                                  </p:stCondLst>
                                  <p:childTnLst>
                                    <p:animClr clrSpc="rgb" dir="cw">
                                      <p:cBhvr>
                                        <p:cTn id="493" dur="2000" fill="hold"/>
                                        <p:tgtEl>
                                          <p:spTgt spid="46"/>
                                        </p:tgtEl>
                                        <p:attrNameLst>
                                          <p:attrName>fillcolor</p:attrName>
                                        </p:attrNameLst>
                                      </p:cBhvr>
                                      <p:to>
                                        <a:schemeClr val="accent2"/>
                                      </p:to>
                                    </p:animClr>
                                    <p:set>
                                      <p:cBhvr>
                                        <p:cTn id="494" dur="2000" fill="hold"/>
                                        <p:tgtEl>
                                          <p:spTgt spid="46"/>
                                        </p:tgtEl>
                                        <p:attrNameLst>
                                          <p:attrName>fill.type</p:attrName>
                                        </p:attrNameLst>
                                      </p:cBhvr>
                                      <p:to>
                                        <p:strVal val="solid"/>
                                      </p:to>
                                    </p:set>
                                    <p:set>
                                      <p:cBhvr>
                                        <p:cTn id="495" dur="2000" fill="hold"/>
                                        <p:tgtEl>
                                          <p:spTgt spid="46"/>
                                        </p:tgtEl>
                                        <p:attrNameLst>
                                          <p:attrName>fill.on</p:attrName>
                                        </p:attrNameLst>
                                      </p:cBhvr>
                                      <p:to>
                                        <p:strVal val="true"/>
                                      </p:to>
                                    </p:set>
                                  </p:childTnLst>
                                  <p:subTnLst>
                                    <p:animClr clrSpc="rgb" dir="cw">
                                      <p:cBhvr override="childStyle">
                                        <p:cTn dur="1" fill="hold" display="0" masterRel="nextClick" afterEffect="1"/>
                                        <p:tgtEl>
                                          <p:spTgt spid="46"/>
                                        </p:tgtEl>
                                        <p:attrNameLst>
                                          <p:attrName>ppt_c</p:attrName>
                                        </p:attrNameLst>
                                      </p:cBhvr>
                                      <p:to>
                                        <a:srgbClr val="929292"/>
                                      </p:to>
                                    </p:animClr>
                                  </p:subTnLst>
                                </p:cTn>
                              </p:par>
                              <p:par>
                                <p:cTn id="496" presetID="1" presetClass="emph" presetSubtype="2" fill="hold" nodeType="withEffect">
                                  <p:stCondLst>
                                    <p:cond delay="0"/>
                                  </p:stCondLst>
                                  <p:childTnLst>
                                    <p:animClr clrSpc="rgb" dir="cw">
                                      <p:cBhvr>
                                        <p:cTn id="497" dur="2000" fill="hold"/>
                                        <p:tgtEl>
                                          <p:spTgt spid="47"/>
                                        </p:tgtEl>
                                        <p:attrNameLst>
                                          <p:attrName>fillcolor</p:attrName>
                                        </p:attrNameLst>
                                      </p:cBhvr>
                                      <p:to>
                                        <a:schemeClr val="accent2"/>
                                      </p:to>
                                    </p:animClr>
                                    <p:set>
                                      <p:cBhvr>
                                        <p:cTn id="498" dur="2000" fill="hold"/>
                                        <p:tgtEl>
                                          <p:spTgt spid="47"/>
                                        </p:tgtEl>
                                        <p:attrNameLst>
                                          <p:attrName>fill.type</p:attrName>
                                        </p:attrNameLst>
                                      </p:cBhvr>
                                      <p:to>
                                        <p:strVal val="solid"/>
                                      </p:to>
                                    </p:set>
                                    <p:set>
                                      <p:cBhvr>
                                        <p:cTn id="499" dur="2000" fill="hold"/>
                                        <p:tgtEl>
                                          <p:spTgt spid="47"/>
                                        </p:tgtEl>
                                        <p:attrNameLst>
                                          <p:attrName>fill.on</p:attrName>
                                        </p:attrNameLst>
                                      </p:cBhvr>
                                      <p:to>
                                        <p:strVal val="true"/>
                                      </p:to>
                                    </p:set>
                                  </p:childTnLst>
                                  <p:subTnLst>
                                    <p:animClr clrSpc="rgb" dir="cw">
                                      <p:cBhvr override="childStyle">
                                        <p:cTn dur="1" fill="hold" display="0" masterRel="nextClick" afterEffect="1"/>
                                        <p:tgtEl>
                                          <p:spTgt spid="47"/>
                                        </p:tgtEl>
                                        <p:attrNameLst>
                                          <p:attrName>ppt_c</p:attrName>
                                        </p:attrNameLst>
                                      </p:cBhvr>
                                      <p:to>
                                        <a:srgbClr val="929292"/>
                                      </p:to>
                                    </p:animClr>
                                  </p:subTnLst>
                                </p:cTn>
                              </p:par>
                              <p:par>
                                <p:cTn id="500" presetID="1" presetClass="emph" presetSubtype="2" fill="hold" nodeType="withEffect">
                                  <p:stCondLst>
                                    <p:cond delay="0"/>
                                  </p:stCondLst>
                                  <p:childTnLst>
                                    <p:animClr clrSpc="rgb" dir="cw">
                                      <p:cBhvr>
                                        <p:cTn id="501" dur="2000" fill="hold"/>
                                        <p:tgtEl>
                                          <p:spTgt spid="48"/>
                                        </p:tgtEl>
                                        <p:attrNameLst>
                                          <p:attrName>fillcolor</p:attrName>
                                        </p:attrNameLst>
                                      </p:cBhvr>
                                      <p:to>
                                        <a:schemeClr val="accent2"/>
                                      </p:to>
                                    </p:animClr>
                                    <p:set>
                                      <p:cBhvr>
                                        <p:cTn id="502" dur="2000" fill="hold"/>
                                        <p:tgtEl>
                                          <p:spTgt spid="48"/>
                                        </p:tgtEl>
                                        <p:attrNameLst>
                                          <p:attrName>fill.type</p:attrName>
                                        </p:attrNameLst>
                                      </p:cBhvr>
                                      <p:to>
                                        <p:strVal val="solid"/>
                                      </p:to>
                                    </p:set>
                                    <p:set>
                                      <p:cBhvr>
                                        <p:cTn id="503" dur="2000" fill="hold"/>
                                        <p:tgtEl>
                                          <p:spTgt spid="48"/>
                                        </p:tgtEl>
                                        <p:attrNameLst>
                                          <p:attrName>fill.on</p:attrName>
                                        </p:attrNameLst>
                                      </p:cBhvr>
                                      <p:to>
                                        <p:strVal val="true"/>
                                      </p:to>
                                    </p:set>
                                  </p:childTnLst>
                                  <p:subTnLst>
                                    <p:animClr clrSpc="rgb" dir="cw">
                                      <p:cBhvr override="childStyle">
                                        <p:cTn dur="1" fill="hold" display="0" masterRel="nextClick" afterEffect="1"/>
                                        <p:tgtEl>
                                          <p:spTgt spid="48"/>
                                        </p:tgtEl>
                                        <p:attrNameLst>
                                          <p:attrName>ppt_c</p:attrName>
                                        </p:attrNameLst>
                                      </p:cBhvr>
                                      <p:to>
                                        <a:srgbClr val="929292"/>
                                      </p:to>
                                    </p:animClr>
                                  </p:subTnLst>
                                </p:cTn>
                              </p:par>
                              <p:par>
                                <p:cTn id="504" presetID="1" presetClass="emph" presetSubtype="2" fill="hold" nodeType="withEffect">
                                  <p:stCondLst>
                                    <p:cond delay="0"/>
                                  </p:stCondLst>
                                  <p:childTnLst>
                                    <p:animClr clrSpc="rgb" dir="cw">
                                      <p:cBhvr>
                                        <p:cTn id="505" dur="2000" fill="hold"/>
                                        <p:tgtEl>
                                          <p:spTgt spid="49"/>
                                        </p:tgtEl>
                                        <p:attrNameLst>
                                          <p:attrName>fillcolor</p:attrName>
                                        </p:attrNameLst>
                                      </p:cBhvr>
                                      <p:to>
                                        <a:schemeClr val="accent2"/>
                                      </p:to>
                                    </p:animClr>
                                    <p:set>
                                      <p:cBhvr>
                                        <p:cTn id="506" dur="2000" fill="hold"/>
                                        <p:tgtEl>
                                          <p:spTgt spid="49"/>
                                        </p:tgtEl>
                                        <p:attrNameLst>
                                          <p:attrName>fill.type</p:attrName>
                                        </p:attrNameLst>
                                      </p:cBhvr>
                                      <p:to>
                                        <p:strVal val="solid"/>
                                      </p:to>
                                    </p:set>
                                    <p:set>
                                      <p:cBhvr>
                                        <p:cTn id="507" dur="2000" fill="hold"/>
                                        <p:tgtEl>
                                          <p:spTgt spid="49"/>
                                        </p:tgtEl>
                                        <p:attrNameLst>
                                          <p:attrName>fill.on</p:attrName>
                                        </p:attrNameLst>
                                      </p:cBhvr>
                                      <p:to>
                                        <p:strVal val="true"/>
                                      </p:to>
                                    </p:set>
                                  </p:childTnLst>
                                  <p:subTnLst>
                                    <p:animClr clrSpc="rgb" dir="cw">
                                      <p:cBhvr override="childStyle">
                                        <p:cTn dur="1" fill="hold" display="0" masterRel="nextClick" afterEffect="1"/>
                                        <p:tgtEl>
                                          <p:spTgt spid="49"/>
                                        </p:tgtEl>
                                        <p:attrNameLst>
                                          <p:attrName>ppt_c</p:attrName>
                                        </p:attrNameLst>
                                      </p:cBhvr>
                                      <p:to>
                                        <a:srgbClr val="929292"/>
                                      </p:to>
                                    </p:animClr>
                                  </p:subTnLst>
                                </p:cTn>
                              </p:par>
                              <p:par>
                                <p:cTn id="508" presetID="1" presetClass="emph" presetSubtype="2" fill="hold" nodeType="withEffect">
                                  <p:stCondLst>
                                    <p:cond delay="0"/>
                                  </p:stCondLst>
                                  <p:childTnLst>
                                    <p:animClr clrSpc="rgb" dir="cw">
                                      <p:cBhvr>
                                        <p:cTn id="509" dur="2000" fill="hold"/>
                                        <p:tgtEl>
                                          <p:spTgt spid="50"/>
                                        </p:tgtEl>
                                        <p:attrNameLst>
                                          <p:attrName>fillcolor</p:attrName>
                                        </p:attrNameLst>
                                      </p:cBhvr>
                                      <p:to>
                                        <a:schemeClr val="accent2"/>
                                      </p:to>
                                    </p:animClr>
                                    <p:set>
                                      <p:cBhvr>
                                        <p:cTn id="510" dur="2000" fill="hold"/>
                                        <p:tgtEl>
                                          <p:spTgt spid="50"/>
                                        </p:tgtEl>
                                        <p:attrNameLst>
                                          <p:attrName>fill.type</p:attrName>
                                        </p:attrNameLst>
                                      </p:cBhvr>
                                      <p:to>
                                        <p:strVal val="solid"/>
                                      </p:to>
                                    </p:set>
                                    <p:set>
                                      <p:cBhvr>
                                        <p:cTn id="511" dur="2000" fill="hold"/>
                                        <p:tgtEl>
                                          <p:spTgt spid="50"/>
                                        </p:tgtEl>
                                        <p:attrNameLst>
                                          <p:attrName>fill.on</p:attrName>
                                        </p:attrNameLst>
                                      </p:cBhvr>
                                      <p:to>
                                        <p:strVal val="true"/>
                                      </p:to>
                                    </p:set>
                                  </p:childTnLst>
                                  <p:subTnLst>
                                    <p:animClr clrSpc="rgb" dir="cw">
                                      <p:cBhvr override="childStyle">
                                        <p:cTn dur="1" fill="hold" display="0" masterRel="nextClick" afterEffect="1"/>
                                        <p:tgtEl>
                                          <p:spTgt spid="50"/>
                                        </p:tgtEl>
                                        <p:attrNameLst>
                                          <p:attrName>ppt_c</p:attrName>
                                        </p:attrNameLst>
                                      </p:cBhvr>
                                      <p:to>
                                        <a:srgbClr val="929292"/>
                                      </p:to>
                                    </p:animClr>
                                  </p:subTnLst>
                                </p:cTn>
                              </p:par>
                              <p:par>
                                <p:cTn id="512" presetID="1" presetClass="emph" presetSubtype="2" fill="hold" nodeType="withEffect">
                                  <p:stCondLst>
                                    <p:cond delay="0"/>
                                  </p:stCondLst>
                                  <p:childTnLst>
                                    <p:animClr clrSpc="rgb" dir="cw">
                                      <p:cBhvr>
                                        <p:cTn id="513" dur="2000" fill="hold"/>
                                        <p:tgtEl>
                                          <p:spTgt spid="51"/>
                                        </p:tgtEl>
                                        <p:attrNameLst>
                                          <p:attrName>fillcolor</p:attrName>
                                        </p:attrNameLst>
                                      </p:cBhvr>
                                      <p:to>
                                        <a:schemeClr val="accent2"/>
                                      </p:to>
                                    </p:animClr>
                                    <p:set>
                                      <p:cBhvr>
                                        <p:cTn id="514" dur="2000" fill="hold"/>
                                        <p:tgtEl>
                                          <p:spTgt spid="51"/>
                                        </p:tgtEl>
                                        <p:attrNameLst>
                                          <p:attrName>fill.type</p:attrName>
                                        </p:attrNameLst>
                                      </p:cBhvr>
                                      <p:to>
                                        <p:strVal val="solid"/>
                                      </p:to>
                                    </p:set>
                                    <p:set>
                                      <p:cBhvr>
                                        <p:cTn id="515" dur="2000" fill="hold"/>
                                        <p:tgtEl>
                                          <p:spTgt spid="51"/>
                                        </p:tgtEl>
                                        <p:attrNameLst>
                                          <p:attrName>fill.on</p:attrName>
                                        </p:attrNameLst>
                                      </p:cBhvr>
                                      <p:to>
                                        <p:strVal val="true"/>
                                      </p:to>
                                    </p:set>
                                  </p:childTnLst>
                                  <p:subTnLst>
                                    <p:animClr clrSpc="rgb" dir="cw">
                                      <p:cBhvr override="childStyle">
                                        <p:cTn dur="1" fill="hold" display="0" masterRel="nextClick" afterEffect="1"/>
                                        <p:tgtEl>
                                          <p:spTgt spid="51"/>
                                        </p:tgtEl>
                                        <p:attrNameLst>
                                          <p:attrName>ppt_c</p:attrName>
                                        </p:attrNameLst>
                                      </p:cBhvr>
                                      <p:to>
                                        <a:srgbClr val="929292"/>
                                      </p:to>
                                    </p:animClr>
                                  </p:subTnLst>
                                </p:cTn>
                              </p:par>
                              <p:par>
                                <p:cTn id="516" presetID="1" presetClass="emph" presetSubtype="2" fill="hold" nodeType="withEffect">
                                  <p:stCondLst>
                                    <p:cond delay="0"/>
                                  </p:stCondLst>
                                  <p:childTnLst>
                                    <p:animClr clrSpc="rgb" dir="cw">
                                      <p:cBhvr>
                                        <p:cTn id="517" dur="2000" fill="hold"/>
                                        <p:tgtEl>
                                          <p:spTgt spid="53"/>
                                        </p:tgtEl>
                                        <p:attrNameLst>
                                          <p:attrName>fillcolor</p:attrName>
                                        </p:attrNameLst>
                                      </p:cBhvr>
                                      <p:to>
                                        <a:schemeClr val="accent2"/>
                                      </p:to>
                                    </p:animClr>
                                    <p:set>
                                      <p:cBhvr>
                                        <p:cTn id="518" dur="2000" fill="hold"/>
                                        <p:tgtEl>
                                          <p:spTgt spid="53"/>
                                        </p:tgtEl>
                                        <p:attrNameLst>
                                          <p:attrName>fill.type</p:attrName>
                                        </p:attrNameLst>
                                      </p:cBhvr>
                                      <p:to>
                                        <p:strVal val="solid"/>
                                      </p:to>
                                    </p:set>
                                    <p:set>
                                      <p:cBhvr>
                                        <p:cTn id="519" dur="2000" fill="hold"/>
                                        <p:tgtEl>
                                          <p:spTgt spid="53"/>
                                        </p:tgtEl>
                                        <p:attrNameLst>
                                          <p:attrName>fill.on</p:attrName>
                                        </p:attrNameLst>
                                      </p:cBhvr>
                                      <p:to>
                                        <p:strVal val="true"/>
                                      </p:to>
                                    </p:set>
                                  </p:childTnLst>
                                  <p:subTnLst>
                                    <p:animClr clrSpc="rgb" dir="cw">
                                      <p:cBhvr override="childStyle">
                                        <p:cTn dur="1" fill="hold" display="0" masterRel="nextClick" afterEffect="1"/>
                                        <p:tgtEl>
                                          <p:spTgt spid="53"/>
                                        </p:tgtEl>
                                        <p:attrNameLst>
                                          <p:attrName>ppt_c</p:attrName>
                                        </p:attrNameLst>
                                      </p:cBhvr>
                                      <p:to>
                                        <a:srgbClr val="929292"/>
                                      </p:to>
                                    </p:animClr>
                                  </p:subTnLst>
                                </p:cTn>
                              </p:par>
                              <p:par>
                                <p:cTn id="520" presetID="1" presetClass="emph" presetSubtype="2" fill="hold" nodeType="withEffect">
                                  <p:stCondLst>
                                    <p:cond delay="0"/>
                                  </p:stCondLst>
                                  <p:childTnLst>
                                    <p:animClr clrSpc="rgb" dir="cw">
                                      <p:cBhvr>
                                        <p:cTn id="521" dur="2000" fill="hold"/>
                                        <p:tgtEl>
                                          <p:spTgt spid="69"/>
                                        </p:tgtEl>
                                        <p:attrNameLst>
                                          <p:attrName>fillcolor</p:attrName>
                                        </p:attrNameLst>
                                      </p:cBhvr>
                                      <p:to>
                                        <a:schemeClr val="accent2"/>
                                      </p:to>
                                    </p:animClr>
                                    <p:set>
                                      <p:cBhvr>
                                        <p:cTn id="522" dur="2000" fill="hold"/>
                                        <p:tgtEl>
                                          <p:spTgt spid="69"/>
                                        </p:tgtEl>
                                        <p:attrNameLst>
                                          <p:attrName>fill.type</p:attrName>
                                        </p:attrNameLst>
                                      </p:cBhvr>
                                      <p:to>
                                        <p:strVal val="solid"/>
                                      </p:to>
                                    </p:set>
                                    <p:set>
                                      <p:cBhvr>
                                        <p:cTn id="523" dur="2000" fill="hold"/>
                                        <p:tgtEl>
                                          <p:spTgt spid="69"/>
                                        </p:tgtEl>
                                        <p:attrNameLst>
                                          <p:attrName>fill.on</p:attrName>
                                        </p:attrNameLst>
                                      </p:cBhvr>
                                      <p:to>
                                        <p:strVal val="true"/>
                                      </p:to>
                                    </p:set>
                                  </p:childTnLst>
                                  <p:subTnLst>
                                    <p:animClr clrSpc="rgb" dir="cw">
                                      <p:cBhvr override="childStyle">
                                        <p:cTn dur="1" fill="hold" display="0" masterRel="nextClick" afterEffect="1"/>
                                        <p:tgtEl>
                                          <p:spTgt spid="69"/>
                                        </p:tgtEl>
                                        <p:attrNameLst>
                                          <p:attrName>ppt_c</p:attrName>
                                        </p:attrNameLst>
                                      </p:cBhvr>
                                      <p:to>
                                        <a:srgbClr val="929292"/>
                                      </p:to>
                                    </p:animClr>
                                  </p:subTnLst>
                                </p:cTn>
                              </p:par>
                              <p:par>
                                <p:cTn id="524" presetID="1" presetClass="emph" presetSubtype="2" fill="hold" nodeType="withEffect">
                                  <p:stCondLst>
                                    <p:cond delay="0"/>
                                  </p:stCondLst>
                                  <p:childTnLst>
                                    <p:animClr clrSpc="rgb" dir="cw">
                                      <p:cBhvr>
                                        <p:cTn id="525" dur="2000" fill="hold"/>
                                        <p:tgtEl>
                                          <p:spTgt spid="70"/>
                                        </p:tgtEl>
                                        <p:attrNameLst>
                                          <p:attrName>fillcolor</p:attrName>
                                        </p:attrNameLst>
                                      </p:cBhvr>
                                      <p:to>
                                        <a:schemeClr val="accent2"/>
                                      </p:to>
                                    </p:animClr>
                                    <p:set>
                                      <p:cBhvr>
                                        <p:cTn id="526" dur="2000" fill="hold"/>
                                        <p:tgtEl>
                                          <p:spTgt spid="70"/>
                                        </p:tgtEl>
                                        <p:attrNameLst>
                                          <p:attrName>fill.type</p:attrName>
                                        </p:attrNameLst>
                                      </p:cBhvr>
                                      <p:to>
                                        <p:strVal val="solid"/>
                                      </p:to>
                                    </p:set>
                                    <p:set>
                                      <p:cBhvr>
                                        <p:cTn id="527" dur="2000" fill="hold"/>
                                        <p:tgtEl>
                                          <p:spTgt spid="70"/>
                                        </p:tgtEl>
                                        <p:attrNameLst>
                                          <p:attrName>fill.on</p:attrName>
                                        </p:attrNameLst>
                                      </p:cBhvr>
                                      <p:to>
                                        <p:strVal val="true"/>
                                      </p:to>
                                    </p:set>
                                  </p:childTnLst>
                                  <p:subTnLst>
                                    <p:animClr clrSpc="rgb" dir="cw">
                                      <p:cBhvr override="childStyle">
                                        <p:cTn dur="1" fill="hold" display="0" masterRel="nextClick" afterEffect="1"/>
                                        <p:tgtEl>
                                          <p:spTgt spid="70"/>
                                        </p:tgtEl>
                                        <p:attrNameLst>
                                          <p:attrName>ppt_c</p:attrName>
                                        </p:attrNameLst>
                                      </p:cBhvr>
                                      <p:to>
                                        <a:srgbClr val="929292"/>
                                      </p:to>
                                    </p:animClr>
                                  </p:subTnLst>
                                </p:cTn>
                              </p:par>
                              <p:par>
                                <p:cTn id="528" presetID="1" presetClass="emph" presetSubtype="2" fill="hold" nodeType="withEffect">
                                  <p:stCondLst>
                                    <p:cond delay="0"/>
                                  </p:stCondLst>
                                  <p:childTnLst>
                                    <p:animClr clrSpc="rgb" dir="cw">
                                      <p:cBhvr>
                                        <p:cTn id="529" dur="2000" fill="hold"/>
                                        <p:tgtEl>
                                          <p:spTgt spid="73"/>
                                        </p:tgtEl>
                                        <p:attrNameLst>
                                          <p:attrName>fillcolor</p:attrName>
                                        </p:attrNameLst>
                                      </p:cBhvr>
                                      <p:to>
                                        <a:schemeClr val="accent2"/>
                                      </p:to>
                                    </p:animClr>
                                    <p:set>
                                      <p:cBhvr>
                                        <p:cTn id="530" dur="2000" fill="hold"/>
                                        <p:tgtEl>
                                          <p:spTgt spid="73"/>
                                        </p:tgtEl>
                                        <p:attrNameLst>
                                          <p:attrName>fill.type</p:attrName>
                                        </p:attrNameLst>
                                      </p:cBhvr>
                                      <p:to>
                                        <p:strVal val="solid"/>
                                      </p:to>
                                    </p:set>
                                    <p:set>
                                      <p:cBhvr>
                                        <p:cTn id="531" dur="2000" fill="hold"/>
                                        <p:tgtEl>
                                          <p:spTgt spid="73"/>
                                        </p:tgtEl>
                                        <p:attrNameLst>
                                          <p:attrName>fill.on</p:attrName>
                                        </p:attrNameLst>
                                      </p:cBhvr>
                                      <p:to>
                                        <p:strVal val="true"/>
                                      </p:to>
                                    </p:set>
                                  </p:childTnLst>
                                  <p:subTnLst>
                                    <p:animClr clrSpc="rgb" dir="cw">
                                      <p:cBhvr override="childStyle">
                                        <p:cTn dur="1" fill="hold" display="0" masterRel="nextClick" afterEffect="1"/>
                                        <p:tgtEl>
                                          <p:spTgt spid="73"/>
                                        </p:tgtEl>
                                        <p:attrNameLst>
                                          <p:attrName>ppt_c</p:attrName>
                                        </p:attrNameLst>
                                      </p:cBhvr>
                                      <p:to>
                                        <a:srgbClr val="929292"/>
                                      </p:to>
                                    </p:animClr>
                                  </p:subTnLst>
                                </p:cTn>
                              </p:par>
                              <p:par>
                                <p:cTn id="532" presetID="1" presetClass="emph" presetSubtype="2" fill="hold" nodeType="withEffect">
                                  <p:stCondLst>
                                    <p:cond delay="0"/>
                                  </p:stCondLst>
                                  <p:childTnLst>
                                    <p:animClr clrSpc="rgb" dir="cw">
                                      <p:cBhvr>
                                        <p:cTn id="533" dur="2000" fill="hold"/>
                                        <p:tgtEl>
                                          <p:spTgt spid="74"/>
                                        </p:tgtEl>
                                        <p:attrNameLst>
                                          <p:attrName>fillcolor</p:attrName>
                                        </p:attrNameLst>
                                      </p:cBhvr>
                                      <p:to>
                                        <a:schemeClr val="accent2"/>
                                      </p:to>
                                    </p:animClr>
                                    <p:set>
                                      <p:cBhvr>
                                        <p:cTn id="534" dur="2000" fill="hold"/>
                                        <p:tgtEl>
                                          <p:spTgt spid="74"/>
                                        </p:tgtEl>
                                        <p:attrNameLst>
                                          <p:attrName>fill.type</p:attrName>
                                        </p:attrNameLst>
                                      </p:cBhvr>
                                      <p:to>
                                        <p:strVal val="solid"/>
                                      </p:to>
                                    </p:set>
                                    <p:set>
                                      <p:cBhvr>
                                        <p:cTn id="535" dur="2000" fill="hold"/>
                                        <p:tgtEl>
                                          <p:spTgt spid="74"/>
                                        </p:tgtEl>
                                        <p:attrNameLst>
                                          <p:attrName>fill.on</p:attrName>
                                        </p:attrNameLst>
                                      </p:cBhvr>
                                      <p:to>
                                        <p:strVal val="true"/>
                                      </p:to>
                                    </p:set>
                                  </p:childTnLst>
                                  <p:subTnLst>
                                    <p:animClr clrSpc="rgb" dir="cw">
                                      <p:cBhvr override="childStyle">
                                        <p:cTn dur="1" fill="hold" display="0" masterRel="nextClick" afterEffect="1"/>
                                        <p:tgtEl>
                                          <p:spTgt spid="74"/>
                                        </p:tgtEl>
                                        <p:attrNameLst>
                                          <p:attrName>ppt_c</p:attrName>
                                        </p:attrNameLst>
                                      </p:cBhvr>
                                      <p:to>
                                        <a:srgbClr val="929292"/>
                                      </p:to>
                                    </p:animClr>
                                  </p:subTnLst>
                                </p:cTn>
                              </p:par>
                              <p:par>
                                <p:cTn id="536" presetID="1" presetClass="emph" presetSubtype="2" fill="hold" nodeType="withEffect">
                                  <p:stCondLst>
                                    <p:cond delay="0"/>
                                  </p:stCondLst>
                                  <p:childTnLst>
                                    <p:animClr clrSpc="rgb" dir="cw">
                                      <p:cBhvr>
                                        <p:cTn id="537" dur="2000" fill="hold"/>
                                        <p:tgtEl>
                                          <p:spTgt spid="75"/>
                                        </p:tgtEl>
                                        <p:attrNameLst>
                                          <p:attrName>fillcolor</p:attrName>
                                        </p:attrNameLst>
                                      </p:cBhvr>
                                      <p:to>
                                        <a:schemeClr val="accent2"/>
                                      </p:to>
                                    </p:animClr>
                                    <p:set>
                                      <p:cBhvr>
                                        <p:cTn id="538" dur="2000" fill="hold"/>
                                        <p:tgtEl>
                                          <p:spTgt spid="75"/>
                                        </p:tgtEl>
                                        <p:attrNameLst>
                                          <p:attrName>fill.type</p:attrName>
                                        </p:attrNameLst>
                                      </p:cBhvr>
                                      <p:to>
                                        <p:strVal val="solid"/>
                                      </p:to>
                                    </p:set>
                                    <p:set>
                                      <p:cBhvr>
                                        <p:cTn id="539" dur="2000" fill="hold"/>
                                        <p:tgtEl>
                                          <p:spTgt spid="75"/>
                                        </p:tgtEl>
                                        <p:attrNameLst>
                                          <p:attrName>fill.on</p:attrName>
                                        </p:attrNameLst>
                                      </p:cBhvr>
                                      <p:to>
                                        <p:strVal val="true"/>
                                      </p:to>
                                    </p:set>
                                  </p:childTnLst>
                                  <p:subTnLst>
                                    <p:animClr clrSpc="rgb" dir="cw">
                                      <p:cBhvr override="childStyle">
                                        <p:cTn dur="1" fill="hold" display="0" masterRel="nextClick" afterEffect="1"/>
                                        <p:tgtEl>
                                          <p:spTgt spid="75"/>
                                        </p:tgtEl>
                                        <p:attrNameLst>
                                          <p:attrName>ppt_c</p:attrName>
                                        </p:attrNameLst>
                                      </p:cBhvr>
                                      <p:to>
                                        <a:srgbClr val="929292"/>
                                      </p:to>
                                    </p:animClr>
                                  </p:subTnLst>
                                </p:cTn>
                              </p:par>
                              <p:par>
                                <p:cTn id="540" presetID="1" presetClass="emph" presetSubtype="2" fill="hold" nodeType="withEffect">
                                  <p:stCondLst>
                                    <p:cond delay="0"/>
                                  </p:stCondLst>
                                  <p:childTnLst>
                                    <p:animClr clrSpc="rgb" dir="cw">
                                      <p:cBhvr>
                                        <p:cTn id="541" dur="2000" fill="hold"/>
                                        <p:tgtEl>
                                          <p:spTgt spid="76"/>
                                        </p:tgtEl>
                                        <p:attrNameLst>
                                          <p:attrName>fillcolor</p:attrName>
                                        </p:attrNameLst>
                                      </p:cBhvr>
                                      <p:to>
                                        <a:schemeClr val="accent2"/>
                                      </p:to>
                                    </p:animClr>
                                    <p:set>
                                      <p:cBhvr>
                                        <p:cTn id="542" dur="2000" fill="hold"/>
                                        <p:tgtEl>
                                          <p:spTgt spid="76"/>
                                        </p:tgtEl>
                                        <p:attrNameLst>
                                          <p:attrName>fill.type</p:attrName>
                                        </p:attrNameLst>
                                      </p:cBhvr>
                                      <p:to>
                                        <p:strVal val="solid"/>
                                      </p:to>
                                    </p:set>
                                    <p:set>
                                      <p:cBhvr>
                                        <p:cTn id="543" dur="2000" fill="hold"/>
                                        <p:tgtEl>
                                          <p:spTgt spid="76"/>
                                        </p:tgtEl>
                                        <p:attrNameLst>
                                          <p:attrName>fill.on</p:attrName>
                                        </p:attrNameLst>
                                      </p:cBhvr>
                                      <p:to>
                                        <p:strVal val="true"/>
                                      </p:to>
                                    </p:set>
                                  </p:childTnLst>
                                  <p:subTnLst>
                                    <p:animClr clrSpc="rgb" dir="cw">
                                      <p:cBhvr override="childStyle">
                                        <p:cTn dur="1" fill="hold" display="0" masterRel="nextClick" afterEffect="1"/>
                                        <p:tgtEl>
                                          <p:spTgt spid="76"/>
                                        </p:tgtEl>
                                        <p:attrNameLst>
                                          <p:attrName>ppt_c</p:attrName>
                                        </p:attrNameLst>
                                      </p:cBhvr>
                                      <p:to>
                                        <a:srgbClr val="929292"/>
                                      </p:to>
                                    </p:animClr>
                                  </p:subTnLst>
                                </p:cTn>
                              </p:par>
                              <p:par>
                                <p:cTn id="544" presetID="1" presetClass="emph" presetSubtype="2" fill="hold" nodeType="withEffect">
                                  <p:stCondLst>
                                    <p:cond delay="0"/>
                                  </p:stCondLst>
                                  <p:childTnLst>
                                    <p:animClr clrSpc="rgb" dir="cw">
                                      <p:cBhvr>
                                        <p:cTn id="545" dur="2000" fill="hold"/>
                                        <p:tgtEl>
                                          <p:spTgt spid="77"/>
                                        </p:tgtEl>
                                        <p:attrNameLst>
                                          <p:attrName>fillcolor</p:attrName>
                                        </p:attrNameLst>
                                      </p:cBhvr>
                                      <p:to>
                                        <a:schemeClr val="accent2"/>
                                      </p:to>
                                    </p:animClr>
                                    <p:set>
                                      <p:cBhvr>
                                        <p:cTn id="546" dur="2000" fill="hold"/>
                                        <p:tgtEl>
                                          <p:spTgt spid="77"/>
                                        </p:tgtEl>
                                        <p:attrNameLst>
                                          <p:attrName>fill.type</p:attrName>
                                        </p:attrNameLst>
                                      </p:cBhvr>
                                      <p:to>
                                        <p:strVal val="solid"/>
                                      </p:to>
                                    </p:set>
                                    <p:set>
                                      <p:cBhvr>
                                        <p:cTn id="547" dur="2000" fill="hold"/>
                                        <p:tgtEl>
                                          <p:spTgt spid="77"/>
                                        </p:tgtEl>
                                        <p:attrNameLst>
                                          <p:attrName>fill.on</p:attrName>
                                        </p:attrNameLst>
                                      </p:cBhvr>
                                      <p:to>
                                        <p:strVal val="true"/>
                                      </p:to>
                                    </p:set>
                                  </p:childTnLst>
                                  <p:subTnLst>
                                    <p:animClr clrSpc="rgb" dir="cw">
                                      <p:cBhvr override="childStyle">
                                        <p:cTn dur="1" fill="hold" display="0" masterRel="nextClick" afterEffect="1"/>
                                        <p:tgtEl>
                                          <p:spTgt spid="77"/>
                                        </p:tgtEl>
                                        <p:attrNameLst>
                                          <p:attrName>ppt_c</p:attrName>
                                        </p:attrNameLst>
                                      </p:cBhvr>
                                      <p:to>
                                        <a:srgbClr val="929292"/>
                                      </p:to>
                                    </p:animClr>
                                  </p:subTnLst>
                                </p:cTn>
                              </p:par>
                              <p:par>
                                <p:cTn id="548" presetID="1" presetClass="emph" presetSubtype="2" fill="hold" nodeType="withEffect">
                                  <p:stCondLst>
                                    <p:cond delay="0"/>
                                  </p:stCondLst>
                                  <p:childTnLst>
                                    <p:animClr clrSpc="rgb" dir="cw">
                                      <p:cBhvr>
                                        <p:cTn id="549" dur="2000" fill="hold"/>
                                        <p:tgtEl>
                                          <p:spTgt spid="78"/>
                                        </p:tgtEl>
                                        <p:attrNameLst>
                                          <p:attrName>fillcolor</p:attrName>
                                        </p:attrNameLst>
                                      </p:cBhvr>
                                      <p:to>
                                        <a:schemeClr val="accent2"/>
                                      </p:to>
                                    </p:animClr>
                                    <p:set>
                                      <p:cBhvr>
                                        <p:cTn id="550" dur="2000" fill="hold"/>
                                        <p:tgtEl>
                                          <p:spTgt spid="78"/>
                                        </p:tgtEl>
                                        <p:attrNameLst>
                                          <p:attrName>fill.type</p:attrName>
                                        </p:attrNameLst>
                                      </p:cBhvr>
                                      <p:to>
                                        <p:strVal val="solid"/>
                                      </p:to>
                                    </p:set>
                                    <p:set>
                                      <p:cBhvr>
                                        <p:cTn id="551" dur="2000" fill="hold"/>
                                        <p:tgtEl>
                                          <p:spTgt spid="78"/>
                                        </p:tgtEl>
                                        <p:attrNameLst>
                                          <p:attrName>fill.on</p:attrName>
                                        </p:attrNameLst>
                                      </p:cBhvr>
                                      <p:to>
                                        <p:strVal val="true"/>
                                      </p:to>
                                    </p:set>
                                  </p:childTnLst>
                                  <p:subTnLst>
                                    <p:animClr clrSpc="rgb" dir="cw">
                                      <p:cBhvr override="childStyle">
                                        <p:cTn dur="1" fill="hold" display="0" masterRel="nextClick" afterEffect="1"/>
                                        <p:tgtEl>
                                          <p:spTgt spid="78"/>
                                        </p:tgtEl>
                                        <p:attrNameLst>
                                          <p:attrName>ppt_c</p:attrName>
                                        </p:attrNameLst>
                                      </p:cBhvr>
                                      <p:to>
                                        <a:srgbClr val="929292"/>
                                      </p:to>
                                    </p:animClr>
                                  </p:subTnLst>
                                </p:cTn>
                              </p:par>
                              <p:par>
                                <p:cTn id="552" presetID="1" presetClass="emph" presetSubtype="2" fill="hold" nodeType="withEffect">
                                  <p:stCondLst>
                                    <p:cond delay="0"/>
                                  </p:stCondLst>
                                  <p:childTnLst>
                                    <p:animClr clrSpc="rgb" dir="cw">
                                      <p:cBhvr>
                                        <p:cTn id="553" dur="2000" fill="hold"/>
                                        <p:tgtEl>
                                          <p:spTgt spid="80"/>
                                        </p:tgtEl>
                                        <p:attrNameLst>
                                          <p:attrName>fillcolor</p:attrName>
                                        </p:attrNameLst>
                                      </p:cBhvr>
                                      <p:to>
                                        <a:schemeClr val="accent2"/>
                                      </p:to>
                                    </p:animClr>
                                    <p:set>
                                      <p:cBhvr>
                                        <p:cTn id="554" dur="2000" fill="hold"/>
                                        <p:tgtEl>
                                          <p:spTgt spid="80"/>
                                        </p:tgtEl>
                                        <p:attrNameLst>
                                          <p:attrName>fill.type</p:attrName>
                                        </p:attrNameLst>
                                      </p:cBhvr>
                                      <p:to>
                                        <p:strVal val="solid"/>
                                      </p:to>
                                    </p:set>
                                    <p:set>
                                      <p:cBhvr>
                                        <p:cTn id="555" dur="2000" fill="hold"/>
                                        <p:tgtEl>
                                          <p:spTgt spid="80"/>
                                        </p:tgtEl>
                                        <p:attrNameLst>
                                          <p:attrName>fill.on</p:attrName>
                                        </p:attrNameLst>
                                      </p:cBhvr>
                                      <p:to>
                                        <p:strVal val="true"/>
                                      </p:to>
                                    </p:set>
                                  </p:childTnLst>
                                  <p:subTnLst>
                                    <p:animClr clrSpc="rgb" dir="cw">
                                      <p:cBhvr override="childStyle">
                                        <p:cTn dur="1" fill="hold" display="0" masterRel="nextClick" afterEffect="1"/>
                                        <p:tgtEl>
                                          <p:spTgt spid="80"/>
                                        </p:tgtEl>
                                        <p:attrNameLst>
                                          <p:attrName>ppt_c</p:attrName>
                                        </p:attrNameLst>
                                      </p:cBhvr>
                                      <p:to>
                                        <a:srgbClr val="929292"/>
                                      </p:to>
                                    </p:animClr>
                                  </p:subTnLst>
                                </p:cTn>
                              </p:par>
                              <p:par>
                                <p:cTn id="556" presetID="1" presetClass="emph" presetSubtype="2" fill="hold" nodeType="withEffect">
                                  <p:stCondLst>
                                    <p:cond delay="0"/>
                                  </p:stCondLst>
                                  <p:childTnLst>
                                    <p:animClr clrSpc="rgb" dir="cw">
                                      <p:cBhvr>
                                        <p:cTn id="557" dur="2000" fill="hold"/>
                                        <p:tgtEl>
                                          <p:spTgt spid="81"/>
                                        </p:tgtEl>
                                        <p:attrNameLst>
                                          <p:attrName>fillcolor</p:attrName>
                                        </p:attrNameLst>
                                      </p:cBhvr>
                                      <p:to>
                                        <a:schemeClr val="accent2"/>
                                      </p:to>
                                    </p:animClr>
                                    <p:set>
                                      <p:cBhvr>
                                        <p:cTn id="558" dur="2000" fill="hold"/>
                                        <p:tgtEl>
                                          <p:spTgt spid="81"/>
                                        </p:tgtEl>
                                        <p:attrNameLst>
                                          <p:attrName>fill.type</p:attrName>
                                        </p:attrNameLst>
                                      </p:cBhvr>
                                      <p:to>
                                        <p:strVal val="solid"/>
                                      </p:to>
                                    </p:set>
                                    <p:set>
                                      <p:cBhvr>
                                        <p:cTn id="559" dur="2000" fill="hold"/>
                                        <p:tgtEl>
                                          <p:spTgt spid="81"/>
                                        </p:tgtEl>
                                        <p:attrNameLst>
                                          <p:attrName>fill.on</p:attrName>
                                        </p:attrNameLst>
                                      </p:cBhvr>
                                      <p:to>
                                        <p:strVal val="true"/>
                                      </p:to>
                                    </p:set>
                                  </p:childTnLst>
                                  <p:subTnLst>
                                    <p:animClr clrSpc="rgb" dir="cw">
                                      <p:cBhvr override="childStyle">
                                        <p:cTn dur="1" fill="hold" display="0" masterRel="nextClick" afterEffect="1"/>
                                        <p:tgtEl>
                                          <p:spTgt spid="81"/>
                                        </p:tgtEl>
                                        <p:attrNameLst>
                                          <p:attrName>ppt_c</p:attrName>
                                        </p:attrNameLst>
                                      </p:cBhvr>
                                      <p:to>
                                        <a:srgbClr val="929292"/>
                                      </p:to>
                                    </p:animClr>
                                  </p:subTnLst>
                                </p:cTn>
                              </p:par>
                              <p:par>
                                <p:cTn id="560" presetID="1" presetClass="emph" presetSubtype="2" fill="hold" nodeType="withEffect">
                                  <p:stCondLst>
                                    <p:cond delay="0"/>
                                  </p:stCondLst>
                                  <p:childTnLst>
                                    <p:animClr clrSpc="rgb" dir="cw">
                                      <p:cBhvr>
                                        <p:cTn id="561" dur="2000" fill="hold"/>
                                        <p:tgtEl>
                                          <p:spTgt spid="82"/>
                                        </p:tgtEl>
                                        <p:attrNameLst>
                                          <p:attrName>fillcolor</p:attrName>
                                        </p:attrNameLst>
                                      </p:cBhvr>
                                      <p:to>
                                        <a:schemeClr val="accent2"/>
                                      </p:to>
                                    </p:animClr>
                                    <p:set>
                                      <p:cBhvr>
                                        <p:cTn id="562" dur="2000" fill="hold"/>
                                        <p:tgtEl>
                                          <p:spTgt spid="82"/>
                                        </p:tgtEl>
                                        <p:attrNameLst>
                                          <p:attrName>fill.type</p:attrName>
                                        </p:attrNameLst>
                                      </p:cBhvr>
                                      <p:to>
                                        <p:strVal val="solid"/>
                                      </p:to>
                                    </p:set>
                                    <p:set>
                                      <p:cBhvr>
                                        <p:cTn id="563" dur="2000" fill="hold"/>
                                        <p:tgtEl>
                                          <p:spTgt spid="82"/>
                                        </p:tgtEl>
                                        <p:attrNameLst>
                                          <p:attrName>fill.on</p:attrName>
                                        </p:attrNameLst>
                                      </p:cBhvr>
                                      <p:to>
                                        <p:strVal val="true"/>
                                      </p:to>
                                    </p:set>
                                  </p:childTnLst>
                                  <p:subTnLst>
                                    <p:animClr clrSpc="rgb" dir="cw">
                                      <p:cBhvr override="childStyle">
                                        <p:cTn dur="1" fill="hold" display="0" masterRel="nextClick" afterEffect="1"/>
                                        <p:tgtEl>
                                          <p:spTgt spid="82"/>
                                        </p:tgtEl>
                                        <p:attrNameLst>
                                          <p:attrName>ppt_c</p:attrName>
                                        </p:attrNameLst>
                                      </p:cBhvr>
                                      <p:to>
                                        <a:srgbClr val="929292"/>
                                      </p:to>
                                    </p:animClr>
                                  </p:subTnLst>
                                </p:cTn>
                              </p:par>
                              <p:par>
                                <p:cTn id="564" presetID="1" presetClass="emph" presetSubtype="2" fill="hold" nodeType="withEffect">
                                  <p:stCondLst>
                                    <p:cond delay="0"/>
                                  </p:stCondLst>
                                  <p:childTnLst>
                                    <p:animClr clrSpc="rgb" dir="cw">
                                      <p:cBhvr>
                                        <p:cTn id="565" dur="2000" fill="hold"/>
                                        <p:tgtEl>
                                          <p:spTgt spid="79"/>
                                        </p:tgtEl>
                                        <p:attrNameLst>
                                          <p:attrName>fillcolor</p:attrName>
                                        </p:attrNameLst>
                                      </p:cBhvr>
                                      <p:to>
                                        <a:schemeClr val="accent2"/>
                                      </p:to>
                                    </p:animClr>
                                    <p:set>
                                      <p:cBhvr>
                                        <p:cTn id="566" dur="2000" fill="hold"/>
                                        <p:tgtEl>
                                          <p:spTgt spid="79"/>
                                        </p:tgtEl>
                                        <p:attrNameLst>
                                          <p:attrName>fill.type</p:attrName>
                                        </p:attrNameLst>
                                      </p:cBhvr>
                                      <p:to>
                                        <p:strVal val="solid"/>
                                      </p:to>
                                    </p:set>
                                    <p:set>
                                      <p:cBhvr>
                                        <p:cTn id="567" dur="2000" fill="hold"/>
                                        <p:tgtEl>
                                          <p:spTgt spid="79"/>
                                        </p:tgtEl>
                                        <p:attrNameLst>
                                          <p:attrName>fill.on</p:attrName>
                                        </p:attrNameLst>
                                      </p:cBhvr>
                                      <p:to>
                                        <p:strVal val="true"/>
                                      </p:to>
                                    </p:set>
                                  </p:childTnLst>
                                  <p:subTnLst>
                                    <p:animClr clrSpc="rgb" dir="cw">
                                      <p:cBhvr override="childStyle">
                                        <p:cTn dur="1" fill="hold" display="0" masterRel="nextClick" afterEffect="1"/>
                                        <p:tgtEl>
                                          <p:spTgt spid="79"/>
                                        </p:tgtEl>
                                        <p:attrNameLst>
                                          <p:attrName>ppt_c</p:attrName>
                                        </p:attrNameLst>
                                      </p:cBhvr>
                                      <p:to>
                                        <a:srgbClr val="929292"/>
                                      </p:to>
                                    </p:animClr>
                                  </p:subTnLst>
                                </p:cTn>
                              </p:par>
                            </p:childTnLst>
                          </p:cTn>
                        </p:par>
                      </p:childTnLst>
                    </p:cTn>
                  </p:par>
                  <p:par>
                    <p:cTn id="568" fill="hold">
                      <p:stCondLst>
                        <p:cond delay="indefinite"/>
                      </p:stCondLst>
                      <p:childTnLst>
                        <p:par>
                          <p:cTn id="569" fill="hold">
                            <p:stCondLst>
                              <p:cond delay="0"/>
                            </p:stCondLst>
                            <p:childTnLst>
                              <p:par>
                                <p:cTn id="570" presetID="22" presetClass="entr" presetSubtype="4" fill="hold" nodeType="clickEffect">
                                  <p:stCondLst>
                                    <p:cond delay="0"/>
                                  </p:stCondLst>
                                  <p:childTnLst>
                                    <p:set>
                                      <p:cBhvr>
                                        <p:cTn id="571" dur="1" fill="hold">
                                          <p:stCondLst>
                                            <p:cond delay="0"/>
                                          </p:stCondLst>
                                        </p:cTn>
                                        <p:tgtEl>
                                          <p:spTgt spid="86"/>
                                        </p:tgtEl>
                                        <p:attrNameLst>
                                          <p:attrName>style.visibility</p:attrName>
                                        </p:attrNameLst>
                                      </p:cBhvr>
                                      <p:to>
                                        <p:strVal val="visible"/>
                                      </p:to>
                                    </p:set>
                                    <p:animEffect transition="in" filter="wipe(down)">
                                      <p:cBhvr>
                                        <p:cTn id="57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ED3E-73FB-0348-B561-29B1DA541FED}"/>
              </a:ext>
            </a:extLst>
          </p:cNvPr>
          <p:cNvSpPr>
            <a:spLocks noGrp="1"/>
          </p:cNvSpPr>
          <p:nvPr>
            <p:ph type="title"/>
          </p:nvPr>
        </p:nvSpPr>
        <p:spPr/>
        <p:txBody>
          <a:bodyPr>
            <a:normAutofit/>
          </a:bodyPr>
          <a:lstStyle/>
          <a:p>
            <a:r>
              <a:rPr lang="en-US" dirty="0"/>
              <a:t>Supervised vs Unsupervised Machine Learning</a:t>
            </a:r>
          </a:p>
        </p:txBody>
      </p:sp>
      <p:cxnSp>
        <p:nvCxnSpPr>
          <p:cNvPr id="5" name="Straight Arrow Connector 4">
            <a:extLst>
              <a:ext uri="{FF2B5EF4-FFF2-40B4-BE49-F238E27FC236}">
                <a16:creationId xmlns:a16="http://schemas.microsoft.com/office/drawing/2014/main" id="{260D6717-A6CB-A44C-95DB-553D80948EC9}"/>
              </a:ext>
            </a:extLst>
          </p:cNvPr>
          <p:cNvCxnSpPr>
            <a:cxnSpLocks/>
          </p:cNvCxnSpPr>
          <p:nvPr/>
        </p:nvCxnSpPr>
        <p:spPr>
          <a:xfrm flipV="1">
            <a:off x="995491" y="2536116"/>
            <a:ext cx="0" cy="3584985"/>
          </a:xfrm>
          <a:prstGeom prst="straightConnector1">
            <a:avLst/>
          </a:prstGeom>
          <a:ln w="38100">
            <a:solidFill>
              <a:schemeClr val="tx1">
                <a:lumMod val="95000"/>
                <a:lumOff val="5000"/>
              </a:schemeClr>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B2A9180-60C5-1849-86D5-B8B5E77836AF}"/>
              </a:ext>
            </a:extLst>
          </p:cNvPr>
          <p:cNvCxnSpPr>
            <a:cxnSpLocks/>
          </p:cNvCxnSpPr>
          <p:nvPr/>
        </p:nvCxnSpPr>
        <p:spPr>
          <a:xfrm>
            <a:off x="975319" y="6116172"/>
            <a:ext cx="4053884" cy="4931"/>
          </a:xfrm>
          <a:prstGeom prst="straightConnector1">
            <a:avLst/>
          </a:prstGeom>
          <a:ln w="38100">
            <a:solidFill>
              <a:schemeClr val="tx1">
                <a:lumMod val="95000"/>
                <a:lumOff val="5000"/>
              </a:schemeClr>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BE6C3637-E1A1-3D44-B6C4-D739A38BA43D}"/>
              </a:ext>
            </a:extLst>
          </p:cNvPr>
          <p:cNvSpPr/>
          <p:nvPr/>
        </p:nvSpPr>
        <p:spPr>
          <a:xfrm>
            <a:off x="1249112" y="29414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6AD3053-4AB4-3741-AB34-D361A7E1919D}"/>
              </a:ext>
            </a:extLst>
          </p:cNvPr>
          <p:cNvSpPr/>
          <p:nvPr/>
        </p:nvSpPr>
        <p:spPr>
          <a:xfrm>
            <a:off x="1376703" y="318023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DBDACDC-8DF2-944F-B102-7D910811D7C8}"/>
              </a:ext>
            </a:extLst>
          </p:cNvPr>
          <p:cNvSpPr/>
          <p:nvPr/>
        </p:nvSpPr>
        <p:spPr>
          <a:xfrm>
            <a:off x="1568090" y="34715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CA3A97A-C1AE-EB47-8509-AFFCFD7E6E4A}"/>
              </a:ext>
            </a:extLst>
          </p:cNvPr>
          <p:cNvSpPr/>
          <p:nvPr/>
        </p:nvSpPr>
        <p:spPr>
          <a:xfrm>
            <a:off x="1732894" y="318023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A3DF5ECA-556E-FD4F-A4D5-3A4A741331C3}"/>
              </a:ext>
            </a:extLst>
          </p:cNvPr>
          <p:cNvSpPr/>
          <p:nvPr/>
        </p:nvSpPr>
        <p:spPr>
          <a:xfrm>
            <a:off x="3770924" y="529967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4D106E08-1712-7842-9C73-E2CA98010997}"/>
              </a:ext>
            </a:extLst>
          </p:cNvPr>
          <p:cNvSpPr/>
          <p:nvPr/>
        </p:nvSpPr>
        <p:spPr>
          <a:xfrm>
            <a:off x="1917314" y="27850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7E64F69E-DC34-094E-B1B3-A50D05E4E21C}"/>
              </a:ext>
            </a:extLst>
          </p:cNvPr>
          <p:cNvSpPr/>
          <p:nvPr/>
        </p:nvSpPr>
        <p:spPr>
          <a:xfrm>
            <a:off x="2089085" y="31235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7995449-9E19-1E4A-98D0-DF3AE8BDB3FA}"/>
              </a:ext>
            </a:extLst>
          </p:cNvPr>
          <p:cNvSpPr/>
          <p:nvPr/>
        </p:nvSpPr>
        <p:spPr>
          <a:xfrm>
            <a:off x="1796689" y="383371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451A94C-4C9B-0A41-A259-FD00F7D988A0}"/>
              </a:ext>
            </a:extLst>
          </p:cNvPr>
          <p:cNvSpPr/>
          <p:nvPr/>
        </p:nvSpPr>
        <p:spPr>
          <a:xfrm>
            <a:off x="2268279" y="359912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80401009-83E8-C548-BC21-256791CADF80}"/>
              </a:ext>
            </a:extLst>
          </p:cNvPr>
          <p:cNvSpPr/>
          <p:nvPr/>
        </p:nvSpPr>
        <p:spPr>
          <a:xfrm>
            <a:off x="1259593" y="34715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56C1E87C-1DFE-0246-B08A-8B66A139D72D}"/>
              </a:ext>
            </a:extLst>
          </p:cNvPr>
          <p:cNvSpPr/>
          <p:nvPr/>
        </p:nvSpPr>
        <p:spPr>
          <a:xfrm>
            <a:off x="2112335" y="38513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F9DBAC6A-D1B0-1342-8E40-BA7FFB764859}"/>
              </a:ext>
            </a:extLst>
          </p:cNvPr>
          <p:cNvSpPr/>
          <p:nvPr/>
        </p:nvSpPr>
        <p:spPr>
          <a:xfrm>
            <a:off x="2381693" y="32741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33F1E553-54A4-0E4B-96F1-42824B5BD6BA}"/>
              </a:ext>
            </a:extLst>
          </p:cNvPr>
          <p:cNvSpPr/>
          <p:nvPr/>
        </p:nvSpPr>
        <p:spPr>
          <a:xfrm>
            <a:off x="2317897" y="28409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3387D6DC-9432-054D-AB86-6E74B1BEB231}"/>
              </a:ext>
            </a:extLst>
          </p:cNvPr>
          <p:cNvSpPr/>
          <p:nvPr/>
        </p:nvSpPr>
        <p:spPr>
          <a:xfrm>
            <a:off x="1554693" y="370697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9A64006F-EC41-C54F-BF7A-5548A4C7C953}"/>
              </a:ext>
            </a:extLst>
          </p:cNvPr>
          <p:cNvSpPr/>
          <p:nvPr/>
        </p:nvSpPr>
        <p:spPr>
          <a:xfrm>
            <a:off x="1595238" y="286058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5E039527-1088-5541-907F-C3DBF748CEF4}"/>
              </a:ext>
            </a:extLst>
          </p:cNvPr>
          <p:cNvSpPr/>
          <p:nvPr/>
        </p:nvSpPr>
        <p:spPr>
          <a:xfrm>
            <a:off x="1401512" y="493326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59E58D97-A36C-5A4A-B407-1C1DECE3D69D}"/>
              </a:ext>
            </a:extLst>
          </p:cNvPr>
          <p:cNvSpPr/>
          <p:nvPr/>
        </p:nvSpPr>
        <p:spPr>
          <a:xfrm>
            <a:off x="1529103" y="517208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9E5A3443-1183-8045-90B6-E75E315F530E}"/>
              </a:ext>
            </a:extLst>
          </p:cNvPr>
          <p:cNvSpPr/>
          <p:nvPr/>
        </p:nvSpPr>
        <p:spPr>
          <a:xfrm>
            <a:off x="1720490" y="546337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8005B871-2A78-8F46-90B9-C6FAB26F21FF}"/>
              </a:ext>
            </a:extLst>
          </p:cNvPr>
          <p:cNvSpPr/>
          <p:nvPr/>
        </p:nvSpPr>
        <p:spPr>
          <a:xfrm>
            <a:off x="1885294" y="517207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CB9F5CD6-2170-1E4E-989E-DCE66D2986ED}"/>
              </a:ext>
            </a:extLst>
          </p:cNvPr>
          <p:cNvSpPr/>
          <p:nvPr/>
        </p:nvSpPr>
        <p:spPr>
          <a:xfrm>
            <a:off x="2081997" y="548397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5876CDDC-A777-1642-81C3-2C53513861EA}"/>
              </a:ext>
            </a:extLst>
          </p:cNvPr>
          <p:cNvSpPr/>
          <p:nvPr/>
        </p:nvSpPr>
        <p:spPr>
          <a:xfrm>
            <a:off x="2069714" y="477690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BE505351-B0B9-D44A-916B-63785B4B3EAB}"/>
              </a:ext>
            </a:extLst>
          </p:cNvPr>
          <p:cNvSpPr/>
          <p:nvPr/>
        </p:nvSpPr>
        <p:spPr>
          <a:xfrm>
            <a:off x="2018201" y="347728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1FDFAAE3-A4E1-D34B-A75F-AF9FF3A5E97E}"/>
              </a:ext>
            </a:extLst>
          </p:cNvPr>
          <p:cNvSpPr/>
          <p:nvPr/>
        </p:nvSpPr>
        <p:spPr>
          <a:xfrm>
            <a:off x="1949089" y="58255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96B0891C-0335-324C-A794-12870E882933}"/>
              </a:ext>
            </a:extLst>
          </p:cNvPr>
          <p:cNvSpPr/>
          <p:nvPr/>
        </p:nvSpPr>
        <p:spPr>
          <a:xfrm>
            <a:off x="2420679" y="5590964"/>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CAC36E42-9AD3-E547-8F04-5EB826F06B6B}"/>
              </a:ext>
            </a:extLst>
          </p:cNvPr>
          <p:cNvSpPr/>
          <p:nvPr/>
        </p:nvSpPr>
        <p:spPr>
          <a:xfrm>
            <a:off x="1411993" y="546337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ECF04060-4D81-1140-97DA-1AD076CAEC65}"/>
              </a:ext>
            </a:extLst>
          </p:cNvPr>
          <p:cNvSpPr/>
          <p:nvPr/>
        </p:nvSpPr>
        <p:spPr>
          <a:xfrm>
            <a:off x="2264735" y="58431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93DF4F59-82E0-BE42-8222-B3EFCC05C34A}"/>
              </a:ext>
            </a:extLst>
          </p:cNvPr>
          <p:cNvSpPr/>
          <p:nvPr/>
        </p:nvSpPr>
        <p:spPr>
          <a:xfrm>
            <a:off x="1853518" y="303315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0A144276-BEA1-AB4A-A584-6835B96A7C52}"/>
              </a:ext>
            </a:extLst>
          </p:cNvPr>
          <p:cNvSpPr/>
          <p:nvPr/>
        </p:nvSpPr>
        <p:spPr>
          <a:xfrm>
            <a:off x="2470297" y="48328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B5983FCA-6A76-BB46-94E9-ADFDE23958F9}"/>
              </a:ext>
            </a:extLst>
          </p:cNvPr>
          <p:cNvSpPr/>
          <p:nvPr/>
        </p:nvSpPr>
        <p:spPr>
          <a:xfrm>
            <a:off x="1569923" y="58573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D2BB6DCD-0A4E-7B4A-BE84-FA798514DC43}"/>
              </a:ext>
            </a:extLst>
          </p:cNvPr>
          <p:cNvSpPr/>
          <p:nvPr/>
        </p:nvSpPr>
        <p:spPr>
          <a:xfrm>
            <a:off x="1747638" y="48524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81734AB0-271B-7E43-8D94-8458D04C954A}"/>
              </a:ext>
            </a:extLst>
          </p:cNvPr>
          <p:cNvSpPr/>
          <p:nvPr/>
        </p:nvSpPr>
        <p:spPr>
          <a:xfrm>
            <a:off x="3166518" y="309382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1B179530-E2AF-654D-B181-7A28C2229741}"/>
              </a:ext>
            </a:extLst>
          </p:cNvPr>
          <p:cNvSpPr/>
          <p:nvPr/>
        </p:nvSpPr>
        <p:spPr>
          <a:xfrm>
            <a:off x="3294109" y="333263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94A5A343-7261-5543-8670-82829CBBDA12}"/>
              </a:ext>
            </a:extLst>
          </p:cNvPr>
          <p:cNvSpPr/>
          <p:nvPr/>
        </p:nvSpPr>
        <p:spPr>
          <a:xfrm>
            <a:off x="3485496" y="36239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641EAD2C-E91A-B244-9838-3168D94C83EC}"/>
              </a:ext>
            </a:extLst>
          </p:cNvPr>
          <p:cNvSpPr/>
          <p:nvPr/>
        </p:nvSpPr>
        <p:spPr>
          <a:xfrm>
            <a:off x="3650300" y="333263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6098DA-7ADA-2F42-BB5F-C40B88E5231D}"/>
              </a:ext>
            </a:extLst>
          </p:cNvPr>
          <p:cNvSpPr/>
          <p:nvPr/>
        </p:nvSpPr>
        <p:spPr>
          <a:xfrm>
            <a:off x="3847003" y="364452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AD6EA3B7-24CD-2140-A9A2-2606836228EE}"/>
              </a:ext>
            </a:extLst>
          </p:cNvPr>
          <p:cNvSpPr/>
          <p:nvPr/>
        </p:nvSpPr>
        <p:spPr>
          <a:xfrm>
            <a:off x="3834720" y="293745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E7CD61F0-F895-CE4C-A0DF-730D3B8C50E5}"/>
              </a:ext>
            </a:extLst>
          </p:cNvPr>
          <p:cNvSpPr/>
          <p:nvPr/>
        </p:nvSpPr>
        <p:spPr>
          <a:xfrm>
            <a:off x="4006491" y="327593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B77F7FC5-3A10-784B-A923-A6E1C67D1B27}"/>
              </a:ext>
            </a:extLst>
          </p:cNvPr>
          <p:cNvSpPr/>
          <p:nvPr/>
        </p:nvSpPr>
        <p:spPr>
          <a:xfrm>
            <a:off x="3714095" y="398611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2DE00BB6-688A-7A45-97CD-EB15BF7FD82A}"/>
              </a:ext>
            </a:extLst>
          </p:cNvPr>
          <p:cNvSpPr/>
          <p:nvPr/>
        </p:nvSpPr>
        <p:spPr>
          <a:xfrm>
            <a:off x="4185685" y="375152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2B8445CD-68BF-2240-A729-E2864B91D886}"/>
              </a:ext>
            </a:extLst>
          </p:cNvPr>
          <p:cNvSpPr/>
          <p:nvPr/>
        </p:nvSpPr>
        <p:spPr>
          <a:xfrm>
            <a:off x="3176999" y="36239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BDEAEB2B-8F15-4549-B41D-3F47783EBEA8}"/>
              </a:ext>
            </a:extLst>
          </p:cNvPr>
          <p:cNvSpPr/>
          <p:nvPr/>
        </p:nvSpPr>
        <p:spPr>
          <a:xfrm>
            <a:off x="4029741" y="400370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0D8D37FA-2F47-324E-9FC2-83B7670F337A}"/>
              </a:ext>
            </a:extLst>
          </p:cNvPr>
          <p:cNvSpPr/>
          <p:nvPr/>
        </p:nvSpPr>
        <p:spPr>
          <a:xfrm>
            <a:off x="4299099" y="34265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2CEB158-8929-694C-BD6F-194D11785E9A}"/>
              </a:ext>
            </a:extLst>
          </p:cNvPr>
          <p:cNvSpPr/>
          <p:nvPr/>
        </p:nvSpPr>
        <p:spPr>
          <a:xfrm>
            <a:off x="1746433" y="416265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03B65294-36CD-A343-9E2B-9B5F145797F7}"/>
              </a:ext>
            </a:extLst>
          </p:cNvPr>
          <p:cNvSpPr/>
          <p:nvPr/>
        </p:nvSpPr>
        <p:spPr>
          <a:xfrm>
            <a:off x="3497901" y="5804280"/>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6D2F7FDA-0337-BA4D-BE32-09504BDF0AF6}"/>
              </a:ext>
            </a:extLst>
          </p:cNvPr>
          <p:cNvSpPr/>
          <p:nvPr/>
        </p:nvSpPr>
        <p:spPr>
          <a:xfrm>
            <a:off x="3512644" y="301298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58E10BA7-5075-5B4B-80AC-D993B41BBBEF}"/>
              </a:ext>
            </a:extLst>
          </p:cNvPr>
          <p:cNvSpPr/>
          <p:nvPr/>
        </p:nvSpPr>
        <p:spPr>
          <a:xfrm>
            <a:off x="3102724" y="459301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68D89C8E-6E5C-2346-AE57-D80ED9C3F4D6}"/>
              </a:ext>
            </a:extLst>
          </p:cNvPr>
          <p:cNvSpPr/>
          <p:nvPr/>
        </p:nvSpPr>
        <p:spPr>
          <a:xfrm>
            <a:off x="3230315" y="483182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2CF3CB53-2449-5843-AA20-0621776C5A75}"/>
              </a:ext>
            </a:extLst>
          </p:cNvPr>
          <p:cNvSpPr/>
          <p:nvPr/>
        </p:nvSpPr>
        <p:spPr>
          <a:xfrm>
            <a:off x="3421702" y="51231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04E398AF-201A-2F49-82F1-17188CE03DAD}"/>
              </a:ext>
            </a:extLst>
          </p:cNvPr>
          <p:cNvSpPr/>
          <p:nvPr/>
        </p:nvSpPr>
        <p:spPr>
          <a:xfrm>
            <a:off x="3586506" y="483182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D5C6B273-2253-F443-84AF-EDE259C17796}"/>
              </a:ext>
            </a:extLst>
          </p:cNvPr>
          <p:cNvSpPr/>
          <p:nvPr/>
        </p:nvSpPr>
        <p:spPr>
          <a:xfrm>
            <a:off x="3783209" y="514371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2A0F3D37-85D1-B541-936C-2614760102D3}"/>
              </a:ext>
            </a:extLst>
          </p:cNvPr>
          <p:cNvSpPr/>
          <p:nvPr/>
        </p:nvSpPr>
        <p:spPr>
          <a:xfrm>
            <a:off x="3770926" y="443664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BA9A6671-52B4-5F49-9562-6A606D3D417C}"/>
              </a:ext>
            </a:extLst>
          </p:cNvPr>
          <p:cNvSpPr/>
          <p:nvPr/>
        </p:nvSpPr>
        <p:spPr>
          <a:xfrm>
            <a:off x="3942697" y="4775118"/>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AB337867-640D-1E44-B8DB-F6EF367F5DB3}"/>
              </a:ext>
            </a:extLst>
          </p:cNvPr>
          <p:cNvSpPr/>
          <p:nvPr/>
        </p:nvSpPr>
        <p:spPr>
          <a:xfrm>
            <a:off x="3650301" y="5485298"/>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51D18685-8DAB-3440-A699-7A3F50C9467F}"/>
              </a:ext>
            </a:extLst>
          </p:cNvPr>
          <p:cNvSpPr/>
          <p:nvPr/>
        </p:nvSpPr>
        <p:spPr>
          <a:xfrm>
            <a:off x="4121891" y="525070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CA8A945B-F8D9-4B4F-854C-D45B26A78F78}"/>
              </a:ext>
            </a:extLst>
          </p:cNvPr>
          <p:cNvSpPr/>
          <p:nvPr/>
        </p:nvSpPr>
        <p:spPr>
          <a:xfrm>
            <a:off x="3113205" y="51231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83E07980-81CB-2647-A4BC-A8F130AC1546}"/>
              </a:ext>
            </a:extLst>
          </p:cNvPr>
          <p:cNvSpPr/>
          <p:nvPr/>
        </p:nvSpPr>
        <p:spPr>
          <a:xfrm>
            <a:off x="3965947" y="550289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D7DD8B17-F94A-EC42-A316-B88856CAB0ED}"/>
              </a:ext>
            </a:extLst>
          </p:cNvPr>
          <p:cNvSpPr/>
          <p:nvPr/>
        </p:nvSpPr>
        <p:spPr>
          <a:xfrm>
            <a:off x="4235305" y="492573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0A5EC98A-D506-D940-81B1-EFD06E8F3D6D}"/>
              </a:ext>
            </a:extLst>
          </p:cNvPr>
          <p:cNvSpPr/>
          <p:nvPr/>
        </p:nvSpPr>
        <p:spPr>
          <a:xfrm>
            <a:off x="3854092" y="583195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F248DD42-CD65-9448-A824-14D50525625C}"/>
              </a:ext>
            </a:extLst>
          </p:cNvPr>
          <p:cNvSpPr/>
          <p:nvPr/>
        </p:nvSpPr>
        <p:spPr>
          <a:xfrm>
            <a:off x="3271135" y="5517074"/>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5267D3B6-F9C1-2E48-8E8D-A900068FDA8B}"/>
              </a:ext>
            </a:extLst>
          </p:cNvPr>
          <p:cNvSpPr/>
          <p:nvPr/>
        </p:nvSpPr>
        <p:spPr>
          <a:xfrm>
            <a:off x="3448850" y="451216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C968BF73-5DCB-5849-BB56-E9C276157757}"/>
              </a:ext>
            </a:extLst>
          </p:cNvPr>
          <p:cNvSpPr/>
          <p:nvPr/>
        </p:nvSpPr>
        <p:spPr>
          <a:xfrm>
            <a:off x="2470297" y="29933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5B06E7C3-ADFF-8746-A184-3319ED9920A0}"/>
              </a:ext>
            </a:extLst>
          </p:cNvPr>
          <p:cNvSpPr/>
          <p:nvPr/>
        </p:nvSpPr>
        <p:spPr>
          <a:xfrm>
            <a:off x="2473630" y="3858521"/>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A2CCCC81-6DEC-A44D-B897-F025D9E042DE}"/>
              </a:ext>
            </a:extLst>
          </p:cNvPr>
          <p:cNvSpPr/>
          <p:nvPr/>
        </p:nvSpPr>
        <p:spPr>
          <a:xfrm>
            <a:off x="2435453" y="516391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30773363-7491-4E42-91C5-28A6C9C284DD}"/>
              </a:ext>
            </a:extLst>
          </p:cNvPr>
          <p:cNvSpPr/>
          <p:nvPr/>
        </p:nvSpPr>
        <p:spPr>
          <a:xfrm>
            <a:off x="2100452" y="5082782"/>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569C8E64-DE96-1849-8F5F-37CBB7B58548}"/>
              </a:ext>
            </a:extLst>
          </p:cNvPr>
          <p:cNvSpPr/>
          <p:nvPr/>
        </p:nvSpPr>
        <p:spPr>
          <a:xfrm>
            <a:off x="3751309" y="316372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C1326421-3690-D94C-A2DE-3BB094D05F02}"/>
              </a:ext>
            </a:extLst>
          </p:cNvPr>
          <p:cNvSpPr/>
          <p:nvPr/>
        </p:nvSpPr>
        <p:spPr>
          <a:xfrm>
            <a:off x="2629786" y="362980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4FBB22AF-1F4E-5D4E-843D-30EDEB2B5EAE}"/>
              </a:ext>
            </a:extLst>
          </p:cNvPr>
          <p:cNvSpPr/>
          <p:nvPr/>
        </p:nvSpPr>
        <p:spPr>
          <a:xfrm>
            <a:off x="3364758" y="3846113"/>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0C814DA1-DDF9-F043-BFCF-592FF001B88E}"/>
              </a:ext>
            </a:extLst>
          </p:cNvPr>
          <p:cNvSpPr/>
          <p:nvPr/>
        </p:nvSpPr>
        <p:spPr>
          <a:xfrm>
            <a:off x="2622697" y="31457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C8B7DEC7-7D5B-BE4A-9FF3-59681E6FB9F6}"/>
              </a:ext>
            </a:extLst>
          </p:cNvPr>
          <p:cNvSpPr/>
          <p:nvPr/>
        </p:nvSpPr>
        <p:spPr>
          <a:xfrm>
            <a:off x="2775097" y="329816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250EA0DA-7064-5046-9F92-4984014147DC}"/>
              </a:ext>
            </a:extLst>
          </p:cNvPr>
          <p:cNvSpPr/>
          <p:nvPr/>
        </p:nvSpPr>
        <p:spPr>
          <a:xfrm>
            <a:off x="1949088" y="329251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7D26EAB2-7E92-6349-8481-ACEC1BBE110D}"/>
              </a:ext>
            </a:extLst>
          </p:cNvPr>
          <p:cNvSpPr/>
          <p:nvPr/>
        </p:nvSpPr>
        <p:spPr>
          <a:xfrm>
            <a:off x="1198502" y="3782747"/>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A632451E-6EC0-9147-B9EA-CC24601ACF5D}"/>
              </a:ext>
            </a:extLst>
          </p:cNvPr>
          <p:cNvSpPr/>
          <p:nvPr/>
        </p:nvSpPr>
        <p:spPr>
          <a:xfrm>
            <a:off x="3094389" y="3863715"/>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31E2FC8C-0CE5-8F41-8ECF-853A275C53AB}"/>
              </a:ext>
            </a:extLst>
          </p:cNvPr>
          <p:cNvSpPr/>
          <p:nvPr/>
        </p:nvSpPr>
        <p:spPr>
          <a:xfrm>
            <a:off x="3614603" y="382307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A6ECB442-8DBA-294C-89FB-707C7D6F543F}"/>
              </a:ext>
            </a:extLst>
          </p:cNvPr>
          <p:cNvSpPr/>
          <p:nvPr/>
        </p:nvSpPr>
        <p:spPr>
          <a:xfrm>
            <a:off x="3255545" y="2826059"/>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5917180F-8BD2-1448-A548-52753CFD9091}"/>
              </a:ext>
            </a:extLst>
          </p:cNvPr>
          <p:cNvSpPr/>
          <p:nvPr/>
        </p:nvSpPr>
        <p:spPr>
          <a:xfrm>
            <a:off x="3052740" y="5424486"/>
            <a:ext cx="127591" cy="127591"/>
          </a:xfrm>
          <a:prstGeom prst="ellipse">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TextBox 83">
            <a:extLst>
              <a:ext uri="{FF2B5EF4-FFF2-40B4-BE49-F238E27FC236}">
                <a16:creationId xmlns:a16="http://schemas.microsoft.com/office/drawing/2014/main" id="{25687EF4-5A97-D94C-989E-0BC10DD7E21F}"/>
              </a:ext>
            </a:extLst>
          </p:cNvPr>
          <p:cNvSpPr txBox="1"/>
          <p:nvPr/>
        </p:nvSpPr>
        <p:spPr>
          <a:xfrm>
            <a:off x="5730740" y="2693781"/>
            <a:ext cx="6156251" cy="1384995"/>
          </a:xfrm>
          <a:prstGeom prst="rect">
            <a:avLst/>
          </a:prstGeom>
          <a:noFill/>
        </p:spPr>
        <p:txBody>
          <a:bodyPr wrap="square" rtlCol="0">
            <a:spAutoFit/>
          </a:bodyPr>
          <a:lstStyle/>
          <a:p>
            <a:r>
              <a:rPr lang="en-US" sz="2800" dirty="0"/>
              <a:t>Supervised: Give the algorithm your outcome of interest and ask it to “learn” a model </a:t>
            </a:r>
          </a:p>
        </p:txBody>
      </p:sp>
      <p:sp>
        <p:nvSpPr>
          <p:cNvPr id="88" name="TextBox 87">
            <a:extLst>
              <a:ext uri="{FF2B5EF4-FFF2-40B4-BE49-F238E27FC236}">
                <a16:creationId xmlns:a16="http://schemas.microsoft.com/office/drawing/2014/main" id="{CE706E01-93A2-D34D-AEC8-B326486E3D78}"/>
              </a:ext>
            </a:extLst>
          </p:cNvPr>
          <p:cNvSpPr txBox="1"/>
          <p:nvPr/>
        </p:nvSpPr>
        <p:spPr>
          <a:xfrm>
            <a:off x="5772653" y="4638583"/>
            <a:ext cx="6156251" cy="1384995"/>
          </a:xfrm>
          <a:prstGeom prst="rect">
            <a:avLst/>
          </a:prstGeom>
          <a:noFill/>
        </p:spPr>
        <p:txBody>
          <a:bodyPr wrap="square" rtlCol="0">
            <a:spAutoFit/>
          </a:bodyPr>
          <a:lstStyle/>
          <a:p>
            <a:r>
              <a:rPr lang="en-US" sz="2800" dirty="0"/>
              <a:t>Unsupervised: The algorithm “learns” patterns in your data and identifies clusters</a:t>
            </a:r>
          </a:p>
        </p:txBody>
      </p:sp>
    </p:spTree>
    <p:extLst>
      <p:ext uri="{BB962C8B-B14F-4D97-AF65-F5344CB8AC3E}">
        <p14:creationId xmlns:p14="http://schemas.microsoft.com/office/powerpoint/2010/main" val="367689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mph" presetSubtype="2" fill="hold" nodeType="afterEffect">
                                  <p:stCondLst>
                                    <p:cond delay="0"/>
                                  </p:stCondLst>
                                  <p:childTnLst>
                                    <p:animClr clrSpc="rgb" dir="cw">
                                      <p:cBhvr>
                                        <p:cTn id="12" dur="2000" fill="hold"/>
                                        <p:tgtEl>
                                          <p:spTgt spid="9"/>
                                        </p:tgtEl>
                                        <p:attrNameLst>
                                          <p:attrName>fillcolor</p:attrName>
                                        </p:attrNameLst>
                                      </p:cBhvr>
                                      <p:to>
                                        <a:srgbClr val="824F8C"/>
                                      </p:to>
                                    </p:animClr>
                                    <p:set>
                                      <p:cBhvr>
                                        <p:cTn id="13" dur="2000" fill="hold"/>
                                        <p:tgtEl>
                                          <p:spTgt spid="9"/>
                                        </p:tgtEl>
                                        <p:attrNameLst>
                                          <p:attrName>fill.type</p:attrName>
                                        </p:attrNameLst>
                                      </p:cBhvr>
                                      <p:to>
                                        <p:strVal val="solid"/>
                                      </p:to>
                                    </p:set>
                                    <p:set>
                                      <p:cBhvr>
                                        <p:cTn id="14" dur="2000" fill="hold"/>
                                        <p:tgtEl>
                                          <p:spTgt spid="9"/>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10"/>
                                        </p:tgtEl>
                                        <p:attrNameLst>
                                          <p:attrName>fillcolor</p:attrName>
                                        </p:attrNameLst>
                                      </p:cBhvr>
                                      <p:to>
                                        <a:srgbClr val="824F8C"/>
                                      </p:to>
                                    </p:animClr>
                                    <p:set>
                                      <p:cBhvr>
                                        <p:cTn id="17" dur="2000" fill="hold"/>
                                        <p:tgtEl>
                                          <p:spTgt spid="10"/>
                                        </p:tgtEl>
                                        <p:attrNameLst>
                                          <p:attrName>fill.type</p:attrName>
                                        </p:attrNameLst>
                                      </p:cBhvr>
                                      <p:to>
                                        <p:strVal val="solid"/>
                                      </p:to>
                                    </p:set>
                                    <p:set>
                                      <p:cBhvr>
                                        <p:cTn id="18" dur="2000" fill="hold"/>
                                        <p:tgtEl>
                                          <p:spTgt spid="10"/>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11"/>
                                        </p:tgtEl>
                                        <p:attrNameLst>
                                          <p:attrName>fillcolor</p:attrName>
                                        </p:attrNameLst>
                                      </p:cBhvr>
                                      <p:to>
                                        <a:srgbClr val="824F8C"/>
                                      </p:to>
                                    </p:animClr>
                                    <p:set>
                                      <p:cBhvr>
                                        <p:cTn id="21" dur="2000" fill="hold"/>
                                        <p:tgtEl>
                                          <p:spTgt spid="11"/>
                                        </p:tgtEl>
                                        <p:attrNameLst>
                                          <p:attrName>fill.type</p:attrName>
                                        </p:attrNameLst>
                                      </p:cBhvr>
                                      <p:to>
                                        <p:strVal val="solid"/>
                                      </p:to>
                                    </p:set>
                                    <p:set>
                                      <p:cBhvr>
                                        <p:cTn id="22" dur="2000" fill="hold"/>
                                        <p:tgtEl>
                                          <p:spTgt spid="11"/>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12"/>
                                        </p:tgtEl>
                                        <p:attrNameLst>
                                          <p:attrName>fillcolor</p:attrName>
                                        </p:attrNameLst>
                                      </p:cBhvr>
                                      <p:to>
                                        <a:srgbClr val="824F8C"/>
                                      </p:to>
                                    </p:animClr>
                                    <p:set>
                                      <p:cBhvr>
                                        <p:cTn id="25" dur="2000" fill="hold"/>
                                        <p:tgtEl>
                                          <p:spTgt spid="12"/>
                                        </p:tgtEl>
                                        <p:attrNameLst>
                                          <p:attrName>fill.type</p:attrName>
                                        </p:attrNameLst>
                                      </p:cBhvr>
                                      <p:to>
                                        <p:strVal val="solid"/>
                                      </p:to>
                                    </p:set>
                                    <p:set>
                                      <p:cBhvr>
                                        <p:cTn id="26" dur="2000" fill="hold"/>
                                        <p:tgtEl>
                                          <p:spTgt spid="12"/>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2000" fill="hold"/>
                                        <p:tgtEl>
                                          <p:spTgt spid="14"/>
                                        </p:tgtEl>
                                        <p:attrNameLst>
                                          <p:attrName>fillcolor</p:attrName>
                                        </p:attrNameLst>
                                      </p:cBhvr>
                                      <p:to>
                                        <a:srgbClr val="824F8C"/>
                                      </p:to>
                                    </p:animClr>
                                    <p:set>
                                      <p:cBhvr>
                                        <p:cTn id="29" dur="2000" fill="hold"/>
                                        <p:tgtEl>
                                          <p:spTgt spid="14"/>
                                        </p:tgtEl>
                                        <p:attrNameLst>
                                          <p:attrName>fill.type</p:attrName>
                                        </p:attrNameLst>
                                      </p:cBhvr>
                                      <p:to>
                                        <p:strVal val="solid"/>
                                      </p:to>
                                    </p:set>
                                    <p:set>
                                      <p:cBhvr>
                                        <p:cTn id="30" dur="2000" fill="hold"/>
                                        <p:tgtEl>
                                          <p:spTgt spid="14"/>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2000" fill="hold"/>
                                        <p:tgtEl>
                                          <p:spTgt spid="15"/>
                                        </p:tgtEl>
                                        <p:attrNameLst>
                                          <p:attrName>fillcolor</p:attrName>
                                        </p:attrNameLst>
                                      </p:cBhvr>
                                      <p:to>
                                        <a:srgbClr val="824F8C"/>
                                      </p:to>
                                    </p:animClr>
                                    <p:set>
                                      <p:cBhvr>
                                        <p:cTn id="33" dur="2000" fill="hold"/>
                                        <p:tgtEl>
                                          <p:spTgt spid="15"/>
                                        </p:tgtEl>
                                        <p:attrNameLst>
                                          <p:attrName>fill.type</p:attrName>
                                        </p:attrNameLst>
                                      </p:cBhvr>
                                      <p:to>
                                        <p:strVal val="solid"/>
                                      </p:to>
                                    </p:set>
                                    <p:set>
                                      <p:cBhvr>
                                        <p:cTn id="34" dur="2000" fill="hold"/>
                                        <p:tgtEl>
                                          <p:spTgt spid="1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16"/>
                                        </p:tgtEl>
                                        <p:attrNameLst>
                                          <p:attrName>fillcolor</p:attrName>
                                        </p:attrNameLst>
                                      </p:cBhvr>
                                      <p:to>
                                        <a:srgbClr val="824F8C"/>
                                      </p:to>
                                    </p:animClr>
                                    <p:set>
                                      <p:cBhvr>
                                        <p:cTn id="37" dur="2000" fill="hold"/>
                                        <p:tgtEl>
                                          <p:spTgt spid="16"/>
                                        </p:tgtEl>
                                        <p:attrNameLst>
                                          <p:attrName>fill.type</p:attrName>
                                        </p:attrNameLst>
                                      </p:cBhvr>
                                      <p:to>
                                        <p:strVal val="solid"/>
                                      </p:to>
                                    </p:set>
                                    <p:set>
                                      <p:cBhvr>
                                        <p:cTn id="38" dur="2000" fill="hold"/>
                                        <p:tgtEl>
                                          <p:spTgt spid="16"/>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2000" fill="hold"/>
                                        <p:tgtEl>
                                          <p:spTgt spid="17"/>
                                        </p:tgtEl>
                                        <p:attrNameLst>
                                          <p:attrName>fillcolor</p:attrName>
                                        </p:attrNameLst>
                                      </p:cBhvr>
                                      <p:to>
                                        <a:srgbClr val="824F8C"/>
                                      </p:to>
                                    </p:animClr>
                                    <p:set>
                                      <p:cBhvr>
                                        <p:cTn id="41" dur="2000" fill="hold"/>
                                        <p:tgtEl>
                                          <p:spTgt spid="17"/>
                                        </p:tgtEl>
                                        <p:attrNameLst>
                                          <p:attrName>fill.type</p:attrName>
                                        </p:attrNameLst>
                                      </p:cBhvr>
                                      <p:to>
                                        <p:strVal val="solid"/>
                                      </p:to>
                                    </p:set>
                                    <p:set>
                                      <p:cBhvr>
                                        <p:cTn id="42" dur="2000" fill="hold"/>
                                        <p:tgtEl>
                                          <p:spTgt spid="1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2000" fill="hold"/>
                                        <p:tgtEl>
                                          <p:spTgt spid="18"/>
                                        </p:tgtEl>
                                        <p:attrNameLst>
                                          <p:attrName>fillcolor</p:attrName>
                                        </p:attrNameLst>
                                      </p:cBhvr>
                                      <p:to>
                                        <a:srgbClr val="824F8C"/>
                                      </p:to>
                                    </p:animClr>
                                    <p:set>
                                      <p:cBhvr>
                                        <p:cTn id="45" dur="2000" fill="hold"/>
                                        <p:tgtEl>
                                          <p:spTgt spid="18"/>
                                        </p:tgtEl>
                                        <p:attrNameLst>
                                          <p:attrName>fill.type</p:attrName>
                                        </p:attrNameLst>
                                      </p:cBhvr>
                                      <p:to>
                                        <p:strVal val="solid"/>
                                      </p:to>
                                    </p:set>
                                    <p:set>
                                      <p:cBhvr>
                                        <p:cTn id="46" dur="2000" fill="hold"/>
                                        <p:tgtEl>
                                          <p:spTgt spid="18"/>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2000" fill="hold"/>
                                        <p:tgtEl>
                                          <p:spTgt spid="19"/>
                                        </p:tgtEl>
                                        <p:attrNameLst>
                                          <p:attrName>fillcolor</p:attrName>
                                        </p:attrNameLst>
                                      </p:cBhvr>
                                      <p:to>
                                        <a:srgbClr val="824F8C"/>
                                      </p:to>
                                    </p:animClr>
                                    <p:set>
                                      <p:cBhvr>
                                        <p:cTn id="49" dur="2000" fill="hold"/>
                                        <p:tgtEl>
                                          <p:spTgt spid="19"/>
                                        </p:tgtEl>
                                        <p:attrNameLst>
                                          <p:attrName>fill.type</p:attrName>
                                        </p:attrNameLst>
                                      </p:cBhvr>
                                      <p:to>
                                        <p:strVal val="solid"/>
                                      </p:to>
                                    </p:set>
                                    <p:set>
                                      <p:cBhvr>
                                        <p:cTn id="50" dur="2000" fill="hold"/>
                                        <p:tgtEl>
                                          <p:spTgt spid="19"/>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20"/>
                                        </p:tgtEl>
                                        <p:attrNameLst>
                                          <p:attrName>fillcolor</p:attrName>
                                        </p:attrNameLst>
                                      </p:cBhvr>
                                      <p:to>
                                        <a:srgbClr val="824F8C"/>
                                      </p:to>
                                    </p:animClr>
                                    <p:set>
                                      <p:cBhvr>
                                        <p:cTn id="53" dur="2000" fill="hold"/>
                                        <p:tgtEl>
                                          <p:spTgt spid="20"/>
                                        </p:tgtEl>
                                        <p:attrNameLst>
                                          <p:attrName>fill.type</p:attrName>
                                        </p:attrNameLst>
                                      </p:cBhvr>
                                      <p:to>
                                        <p:strVal val="solid"/>
                                      </p:to>
                                    </p:set>
                                    <p:set>
                                      <p:cBhvr>
                                        <p:cTn id="54" dur="2000" fill="hold"/>
                                        <p:tgtEl>
                                          <p:spTgt spid="20"/>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21"/>
                                        </p:tgtEl>
                                        <p:attrNameLst>
                                          <p:attrName>fillcolor</p:attrName>
                                        </p:attrNameLst>
                                      </p:cBhvr>
                                      <p:to>
                                        <a:srgbClr val="824F8C"/>
                                      </p:to>
                                    </p:animClr>
                                    <p:set>
                                      <p:cBhvr>
                                        <p:cTn id="57" dur="2000" fill="hold"/>
                                        <p:tgtEl>
                                          <p:spTgt spid="21"/>
                                        </p:tgtEl>
                                        <p:attrNameLst>
                                          <p:attrName>fill.type</p:attrName>
                                        </p:attrNameLst>
                                      </p:cBhvr>
                                      <p:to>
                                        <p:strVal val="solid"/>
                                      </p:to>
                                    </p:set>
                                    <p:set>
                                      <p:cBhvr>
                                        <p:cTn id="58" dur="2000" fill="hold"/>
                                        <p:tgtEl>
                                          <p:spTgt spid="21"/>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22"/>
                                        </p:tgtEl>
                                        <p:attrNameLst>
                                          <p:attrName>fillcolor</p:attrName>
                                        </p:attrNameLst>
                                      </p:cBhvr>
                                      <p:to>
                                        <a:srgbClr val="824F8C"/>
                                      </p:to>
                                    </p:animClr>
                                    <p:set>
                                      <p:cBhvr>
                                        <p:cTn id="61" dur="2000" fill="hold"/>
                                        <p:tgtEl>
                                          <p:spTgt spid="22"/>
                                        </p:tgtEl>
                                        <p:attrNameLst>
                                          <p:attrName>fill.type</p:attrName>
                                        </p:attrNameLst>
                                      </p:cBhvr>
                                      <p:to>
                                        <p:strVal val="solid"/>
                                      </p:to>
                                    </p:set>
                                    <p:set>
                                      <p:cBhvr>
                                        <p:cTn id="62" dur="2000" fill="hold"/>
                                        <p:tgtEl>
                                          <p:spTgt spid="22"/>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23"/>
                                        </p:tgtEl>
                                        <p:attrNameLst>
                                          <p:attrName>fillcolor</p:attrName>
                                        </p:attrNameLst>
                                      </p:cBhvr>
                                      <p:to>
                                        <a:srgbClr val="824F8C"/>
                                      </p:to>
                                    </p:animClr>
                                    <p:set>
                                      <p:cBhvr>
                                        <p:cTn id="65" dur="2000" fill="hold"/>
                                        <p:tgtEl>
                                          <p:spTgt spid="23"/>
                                        </p:tgtEl>
                                        <p:attrNameLst>
                                          <p:attrName>fill.type</p:attrName>
                                        </p:attrNameLst>
                                      </p:cBhvr>
                                      <p:to>
                                        <p:strVal val="solid"/>
                                      </p:to>
                                    </p:set>
                                    <p:set>
                                      <p:cBhvr>
                                        <p:cTn id="66" dur="2000" fill="hold"/>
                                        <p:tgtEl>
                                          <p:spTgt spid="23"/>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30"/>
                                        </p:tgtEl>
                                        <p:attrNameLst>
                                          <p:attrName>fillcolor</p:attrName>
                                        </p:attrNameLst>
                                      </p:cBhvr>
                                      <p:to>
                                        <a:srgbClr val="824F8C"/>
                                      </p:to>
                                    </p:animClr>
                                    <p:set>
                                      <p:cBhvr>
                                        <p:cTn id="69" dur="2000" fill="hold"/>
                                        <p:tgtEl>
                                          <p:spTgt spid="30"/>
                                        </p:tgtEl>
                                        <p:attrNameLst>
                                          <p:attrName>fill.type</p:attrName>
                                        </p:attrNameLst>
                                      </p:cBhvr>
                                      <p:to>
                                        <p:strVal val="solid"/>
                                      </p:to>
                                    </p:set>
                                    <p:set>
                                      <p:cBhvr>
                                        <p:cTn id="70" dur="2000" fill="hold"/>
                                        <p:tgtEl>
                                          <p:spTgt spid="30"/>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35"/>
                                        </p:tgtEl>
                                        <p:attrNameLst>
                                          <p:attrName>fillcolor</p:attrName>
                                        </p:attrNameLst>
                                      </p:cBhvr>
                                      <p:to>
                                        <a:srgbClr val="824F8C"/>
                                      </p:to>
                                    </p:animClr>
                                    <p:set>
                                      <p:cBhvr>
                                        <p:cTn id="73" dur="2000" fill="hold"/>
                                        <p:tgtEl>
                                          <p:spTgt spid="35"/>
                                        </p:tgtEl>
                                        <p:attrNameLst>
                                          <p:attrName>fill.type</p:attrName>
                                        </p:attrNameLst>
                                      </p:cBhvr>
                                      <p:to>
                                        <p:strVal val="solid"/>
                                      </p:to>
                                    </p:set>
                                    <p:set>
                                      <p:cBhvr>
                                        <p:cTn id="74" dur="2000" fill="hold"/>
                                        <p:tgtEl>
                                          <p:spTgt spid="3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2000" fill="hold"/>
                                        <p:tgtEl>
                                          <p:spTgt spid="51"/>
                                        </p:tgtEl>
                                        <p:attrNameLst>
                                          <p:attrName>fillcolor</p:attrName>
                                        </p:attrNameLst>
                                      </p:cBhvr>
                                      <p:to>
                                        <a:srgbClr val="824F8C"/>
                                      </p:to>
                                    </p:animClr>
                                    <p:set>
                                      <p:cBhvr>
                                        <p:cTn id="77" dur="2000" fill="hold"/>
                                        <p:tgtEl>
                                          <p:spTgt spid="51"/>
                                        </p:tgtEl>
                                        <p:attrNameLst>
                                          <p:attrName>fill.type</p:attrName>
                                        </p:attrNameLst>
                                      </p:cBhvr>
                                      <p:to>
                                        <p:strVal val="solid"/>
                                      </p:to>
                                    </p:set>
                                    <p:set>
                                      <p:cBhvr>
                                        <p:cTn id="78" dur="2000" fill="hold"/>
                                        <p:tgtEl>
                                          <p:spTgt spid="51"/>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69"/>
                                        </p:tgtEl>
                                        <p:attrNameLst>
                                          <p:attrName>fillcolor</p:attrName>
                                        </p:attrNameLst>
                                      </p:cBhvr>
                                      <p:to>
                                        <a:srgbClr val="824F8C"/>
                                      </p:to>
                                    </p:animClr>
                                    <p:set>
                                      <p:cBhvr>
                                        <p:cTn id="81" dur="2000" fill="hold"/>
                                        <p:tgtEl>
                                          <p:spTgt spid="69"/>
                                        </p:tgtEl>
                                        <p:attrNameLst>
                                          <p:attrName>fill.type</p:attrName>
                                        </p:attrNameLst>
                                      </p:cBhvr>
                                      <p:to>
                                        <p:strVal val="solid"/>
                                      </p:to>
                                    </p:set>
                                    <p:set>
                                      <p:cBhvr>
                                        <p:cTn id="82" dur="2000" fill="hold"/>
                                        <p:tgtEl>
                                          <p:spTgt spid="69"/>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2000" fill="hold"/>
                                        <p:tgtEl>
                                          <p:spTgt spid="70"/>
                                        </p:tgtEl>
                                        <p:attrNameLst>
                                          <p:attrName>fillcolor</p:attrName>
                                        </p:attrNameLst>
                                      </p:cBhvr>
                                      <p:to>
                                        <a:srgbClr val="824F8C"/>
                                      </p:to>
                                    </p:animClr>
                                    <p:set>
                                      <p:cBhvr>
                                        <p:cTn id="85" dur="2000" fill="hold"/>
                                        <p:tgtEl>
                                          <p:spTgt spid="70"/>
                                        </p:tgtEl>
                                        <p:attrNameLst>
                                          <p:attrName>fill.type</p:attrName>
                                        </p:attrNameLst>
                                      </p:cBhvr>
                                      <p:to>
                                        <p:strVal val="solid"/>
                                      </p:to>
                                    </p:set>
                                    <p:set>
                                      <p:cBhvr>
                                        <p:cTn id="86" dur="2000" fill="hold"/>
                                        <p:tgtEl>
                                          <p:spTgt spid="70"/>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74"/>
                                        </p:tgtEl>
                                        <p:attrNameLst>
                                          <p:attrName>fillcolor</p:attrName>
                                        </p:attrNameLst>
                                      </p:cBhvr>
                                      <p:to>
                                        <a:srgbClr val="824F8C"/>
                                      </p:to>
                                    </p:animClr>
                                    <p:set>
                                      <p:cBhvr>
                                        <p:cTn id="89" dur="2000" fill="hold"/>
                                        <p:tgtEl>
                                          <p:spTgt spid="74"/>
                                        </p:tgtEl>
                                        <p:attrNameLst>
                                          <p:attrName>fill.type</p:attrName>
                                        </p:attrNameLst>
                                      </p:cBhvr>
                                      <p:to>
                                        <p:strVal val="solid"/>
                                      </p:to>
                                    </p:set>
                                    <p:set>
                                      <p:cBhvr>
                                        <p:cTn id="90" dur="2000" fill="hold"/>
                                        <p:tgtEl>
                                          <p:spTgt spid="74"/>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76"/>
                                        </p:tgtEl>
                                        <p:attrNameLst>
                                          <p:attrName>fillcolor</p:attrName>
                                        </p:attrNameLst>
                                      </p:cBhvr>
                                      <p:to>
                                        <a:srgbClr val="824F8C"/>
                                      </p:to>
                                    </p:animClr>
                                    <p:set>
                                      <p:cBhvr>
                                        <p:cTn id="93" dur="2000" fill="hold"/>
                                        <p:tgtEl>
                                          <p:spTgt spid="76"/>
                                        </p:tgtEl>
                                        <p:attrNameLst>
                                          <p:attrName>fill.type</p:attrName>
                                        </p:attrNameLst>
                                      </p:cBhvr>
                                      <p:to>
                                        <p:strVal val="solid"/>
                                      </p:to>
                                    </p:set>
                                    <p:set>
                                      <p:cBhvr>
                                        <p:cTn id="94" dur="2000" fill="hold"/>
                                        <p:tgtEl>
                                          <p:spTgt spid="76"/>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77"/>
                                        </p:tgtEl>
                                        <p:attrNameLst>
                                          <p:attrName>fillcolor</p:attrName>
                                        </p:attrNameLst>
                                      </p:cBhvr>
                                      <p:to>
                                        <a:srgbClr val="824F8C"/>
                                      </p:to>
                                    </p:animClr>
                                    <p:set>
                                      <p:cBhvr>
                                        <p:cTn id="97" dur="2000" fill="hold"/>
                                        <p:tgtEl>
                                          <p:spTgt spid="77"/>
                                        </p:tgtEl>
                                        <p:attrNameLst>
                                          <p:attrName>fill.type</p:attrName>
                                        </p:attrNameLst>
                                      </p:cBhvr>
                                      <p:to>
                                        <p:strVal val="solid"/>
                                      </p:to>
                                    </p:set>
                                    <p:set>
                                      <p:cBhvr>
                                        <p:cTn id="98" dur="2000" fill="hold"/>
                                        <p:tgtEl>
                                          <p:spTgt spid="77"/>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78"/>
                                        </p:tgtEl>
                                        <p:attrNameLst>
                                          <p:attrName>fillcolor</p:attrName>
                                        </p:attrNameLst>
                                      </p:cBhvr>
                                      <p:to>
                                        <a:srgbClr val="824F8C"/>
                                      </p:to>
                                    </p:animClr>
                                    <p:set>
                                      <p:cBhvr>
                                        <p:cTn id="101" dur="2000" fill="hold"/>
                                        <p:tgtEl>
                                          <p:spTgt spid="78"/>
                                        </p:tgtEl>
                                        <p:attrNameLst>
                                          <p:attrName>fill.type</p:attrName>
                                        </p:attrNameLst>
                                      </p:cBhvr>
                                      <p:to>
                                        <p:strVal val="solid"/>
                                      </p:to>
                                    </p:set>
                                    <p:set>
                                      <p:cBhvr>
                                        <p:cTn id="102" dur="2000" fill="hold"/>
                                        <p:tgtEl>
                                          <p:spTgt spid="78"/>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2000" fill="hold"/>
                                        <p:tgtEl>
                                          <p:spTgt spid="79"/>
                                        </p:tgtEl>
                                        <p:attrNameLst>
                                          <p:attrName>fillcolor</p:attrName>
                                        </p:attrNameLst>
                                      </p:cBhvr>
                                      <p:to>
                                        <a:srgbClr val="824F8C"/>
                                      </p:to>
                                    </p:animClr>
                                    <p:set>
                                      <p:cBhvr>
                                        <p:cTn id="105" dur="2000" fill="hold"/>
                                        <p:tgtEl>
                                          <p:spTgt spid="79"/>
                                        </p:tgtEl>
                                        <p:attrNameLst>
                                          <p:attrName>fill.type</p:attrName>
                                        </p:attrNameLst>
                                      </p:cBhvr>
                                      <p:to>
                                        <p:strVal val="solid"/>
                                      </p:to>
                                    </p:set>
                                    <p:set>
                                      <p:cBhvr>
                                        <p:cTn id="106" dur="2000" fill="hold"/>
                                        <p:tgtEl>
                                          <p:spTgt spid="79"/>
                                        </p:tgtEl>
                                        <p:attrNameLst>
                                          <p:attrName>fill.on</p:attrName>
                                        </p:attrNameLst>
                                      </p:cBhvr>
                                      <p:to>
                                        <p:strVal val="true"/>
                                      </p:to>
                                    </p:set>
                                  </p:childTnLst>
                                </p:cTn>
                              </p:par>
                            </p:childTnLst>
                          </p:cTn>
                        </p:par>
                        <p:par>
                          <p:cTn id="107" fill="hold">
                            <p:stCondLst>
                              <p:cond delay="3000"/>
                            </p:stCondLst>
                            <p:childTnLst>
                              <p:par>
                                <p:cTn id="108" presetID="1" presetClass="emph" presetSubtype="2" fill="hold" nodeType="afterEffect">
                                  <p:stCondLst>
                                    <p:cond delay="0"/>
                                  </p:stCondLst>
                                  <p:childTnLst>
                                    <p:animClr clrSpc="rgb" dir="cw">
                                      <p:cBhvr>
                                        <p:cTn id="109" dur="2000" fill="hold"/>
                                        <p:tgtEl>
                                          <p:spTgt spid="39"/>
                                        </p:tgtEl>
                                        <p:attrNameLst>
                                          <p:attrName>fillcolor</p:attrName>
                                        </p:attrNameLst>
                                      </p:cBhvr>
                                      <p:to>
                                        <a:schemeClr val="accent2"/>
                                      </p:to>
                                    </p:animClr>
                                    <p:set>
                                      <p:cBhvr>
                                        <p:cTn id="110" dur="2000" fill="hold"/>
                                        <p:tgtEl>
                                          <p:spTgt spid="39"/>
                                        </p:tgtEl>
                                        <p:attrNameLst>
                                          <p:attrName>fill.type</p:attrName>
                                        </p:attrNameLst>
                                      </p:cBhvr>
                                      <p:to>
                                        <p:strVal val="solid"/>
                                      </p:to>
                                    </p:set>
                                    <p:set>
                                      <p:cBhvr>
                                        <p:cTn id="111" dur="2000" fill="hold"/>
                                        <p:tgtEl>
                                          <p:spTgt spid="39"/>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2000" fill="hold"/>
                                        <p:tgtEl>
                                          <p:spTgt spid="40"/>
                                        </p:tgtEl>
                                        <p:attrNameLst>
                                          <p:attrName>fillcolor</p:attrName>
                                        </p:attrNameLst>
                                      </p:cBhvr>
                                      <p:to>
                                        <a:schemeClr val="accent2"/>
                                      </p:to>
                                    </p:animClr>
                                    <p:set>
                                      <p:cBhvr>
                                        <p:cTn id="114" dur="2000" fill="hold"/>
                                        <p:tgtEl>
                                          <p:spTgt spid="40"/>
                                        </p:tgtEl>
                                        <p:attrNameLst>
                                          <p:attrName>fill.type</p:attrName>
                                        </p:attrNameLst>
                                      </p:cBhvr>
                                      <p:to>
                                        <p:strVal val="solid"/>
                                      </p:to>
                                    </p:set>
                                    <p:set>
                                      <p:cBhvr>
                                        <p:cTn id="115" dur="2000" fill="hold"/>
                                        <p:tgtEl>
                                          <p:spTgt spid="40"/>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2000" fill="hold"/>
                                        <p:tgtEl>
                                          <p:spTgt spid="41"/>
                                        </p:tgtEl>
                                        <p:attrNameLst>
                                          <p:attrName>fillcolor</p:attrName>
                                        </p:attrNameLst>
                                      </p:cBhvr>
                                      <p:to>
                                        <a:schemeClr val="accent2"/>
                                      </p:to>
                                    </p:animClr>
                                    <p:set>
                                      <p:cBhvr>
                                        <p:cTn id="118" dur="2000" fill="hold"/>
                                        <p:tgtEl>
                                          <p:spTgt spid="41"/>
                                        </p:tgtEl>
                                        <p:attrNameLst>
                                          <p:attrName>fill.type</p:attrName>
                                        </p:attrNameLst>
                                      </p:cBhvr>
                                      <p:to>
                                        <p:strVal val="solid"/>
                                      </p:to>
                                    </p:set>
                                    <p:set>
                                      <p:cBhvr>
                                        <p:cTn id="119" dur="2000" fill="hold"/>
                                        <p:tgtEl>
                                          <p:spTgt spid="41"/>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2000" fill="hold"/>
                                        <p:tgtEl>
                                          <p:spTgt spid="42"/>
                                        </p:tgtEl>
                                        <p:attrNameLst>
                                          <p:attrName>fillcolor</p:attrName>
                                        </p:attrNameLst>
                                      </p:cBhvr>
                                      <p:to>
                                        <a:schemeClr val="accent2"/>
                                      </p:to>
                                    </p:animClr>
                                    <p:set>
                                      <p:cBhvr>
                                        <p:cTn id="122" dur="2000" fill="hold"/>
                                        <p:tgtEl>
                                          <p:spTgt spid="42"/>
                                        </p:tgtEl>
                                        <p:attrNameLst>
                                          <p:attrName>fill.type</p:attrName>
                                        </p:attrNameLst>
                                      </p:cBhvr>
                                      <p:to>
                                        <p:strVal val="solid"/>
                                      </p:to>
                                    </p:set>
                                    <p:set>
                                      <p:cBhvr>
                                        <p:cTn id="123" dur="2000" fill="hold"/>
                                        <p:tgtEl>
                                          <p:spTgt spid="42"/>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2000" fill="hold"/>
                                        <p:tgtEl>
                                          <p:spTgt spid="43"/>
                                        </p:tgtEl>
                                        <p:attrNameLst>
                                          <p:attrName>fillcolor</p:attrName>
                                        </p:attrNameLst>
                                      </p:cBhvr>
                                      <p:to>
                                        <a:schemeClr val="accent2"/>
                                      </p:to>
                                    </p:animClr>
                                    <p:set>
                                      <p:cBhvr>
                                        <p:cTn id="126" dur="2000" fill="hold"/>
                                        <p:tgtEl>
                                          <p:spTgt spid="43"/>
                                        </p:tgtEl>
                                        <p:attrNameLst>
                                          <p:attrName>fill.type</p:attrName>
                                        </p:attrNameLst>
                                      </p:cBhvr>
                                      <p:to>
                                        <p:strVal val="solid"/>
                                      </p:to>
                                    </p:set>
                                    <p:set>
                                      <p:cBhvr>
                                        <p:cTn id="127" dur="2000" fill="hold"/>
                                        <p:tgtEl>
                                          <p:spTgt spid="43"/>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2000" fill="hold"/>
                                        <p:tgtEl>
                                          <p:spTgt spid="44"/>
                                        </p:tgtEl>
                                        <p:attrNameLst>
                                          <p:attrName>fillcolor</p:attrName>
                                        </p:attrNameLst>
                                      </p:cBhvr>
                                      <p:to>
                                        <a:schemeClr val="accent2"/>
                                      </p:to>
                                    </p:animClr>
                                    <p:set>
                                      <p:cBhvr>
                                        <p:cTn id="130" dur="2000" fill="hold"/>
                                        <p:tgtEl>
                                          <p:spTgt spid="44"/>
                                        </p:tgtEl>
                                        <p:attrNameLst>
                                          <p:attrName>fill.type</p:attrName>
                                        </p:attrNameLst>
                                      </p:cBhvr>
                                      <p:to>
                                        <p:strVal val="solid"/>
                                      </p:to>
                                    </p:set>
                                    <p:set>
                                      <p:cBhvr>
                                        <p:cTn id="131" dur="2000" fill="hold"/>
                                        <p:tgtEl>
                                          <p:spTgt spid="44"/>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2000" fill="hold"/>
                                        <p:tgtEl>
                                          <p:spTgt spid="45"/>
                                        </p:tgtEl>
                                        <p:attrNameLst>
                                          <p:attrName>fillcolor</p:attrName>
                                        </p:attrNameLst>
                                      </p:cBhvr>
                                      <p:to>
                                        <a:schemeClr val="accent2"/>
                                      </p:to>
                                    </p:animClr>
                                    <p:set>
                                      <p:cBhvr>
                                        <p:cTn id="134" dur="2000" fill="hold"/>
                                        <p:tgtEl>
                                          <p:spTgt spid="45"/>
                                        </p:tgtEl>
                                        <p:attrNameLst>
                                          <p:attrName>fill.type</p:attrName>
                                        </p:attrNameLst>
                                      </p:cBhvr>
                                      <p:to>
                                        <p:strVal val="solid"/>
                                      </p:to>
                                    </p:set>
                                    <p:set>
                                      <p:cBhvr>
                                        <p:cTn id="135" dur="2000" fill="hold"/>
                                        <p:tgtEl>
                                          <p:spTgt spid="4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46"/>
                                        </p:tgtEl>
                                        <p:attrNameLst>
                                          <p:attrName>fillcolor</p:attrName>
                                        </p:attrNameLst>
                                      </p:cBhvr>
                                      <p:to>
                                        <a:schemeClr val="accent2"/>
                                      </p:to>
                                    </p:animClr>
                                    <p:set>
                                      <p:cBhvr>
                                        <p:cTn id="138" dur="2000" fill="hold"/>
                                        <p:tgtEl>
                                          <p:spTgt spid="46"/>
                                        </p:tgtEl>
                                        <p:attrNameLst>
                                          <p:attrName>fill.type</p:attrName>
                                        </p:attrNameLst>
                                      </p:cBhvr>
                                      <p:to>
                                        <p:strVal val="solid"/>
                                      </p:to>
                                    </p:set>
                                    <p:set>
                                      <p:cBhvr>
                                        <p:cTn id="139" dur="2000" fill="hold"/>
                                        <p:tgtEl>
                                          <p:spTgt spid="46"/>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47"/>
                                        </p:tgtEl>
                                        <p:attrNameLst>
                                          <p:attrName>fillcolor</p:attrName>
                                        </p:attrNameLst>
                                      </p:cBhvr>
                                      <p:to>
                                        <a:schemeClr val="accent2"/>
                                      </p:to>
                                    </p:animClr>
                                    <p:set>
                                      <p:cBhvr>
                                        <p:cTn id="142" dur="2000" fill="hold"/>
                                        <p:tgtEl>
                                          <p:spTgt spid="47"/>
                                        </p:tgtEl>
                                        <p:attrNameLst>
                                          <p:attrName>fill.type</p:attrName>
                                        </p:attrNameLst>
                                      </p:cBhvr>
                                      <p:to>
                                        <p:strVal val="solid"/>
                                      </p:to>
                                    </p:set>
                                    <p:set>
                                      <p:cBhvr>
                                        <p:cTn id="143" dur="2000" fill="hold"/>
                                        <p:tgtEl>
                                          <p:spTgt spid="47"/>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2000" fill="hold"/>
                                        <p:tgtEl>
                                          <p:spTgt spid="48"/>
                                        </p:tgtEl>
                                        <p:attrNameLst>
                                          <p:attrName>fillcolor</p:attrName>
                                        </p:attrNameLst>
                                      </p:cBhvr>
                                      <p:to>
                                        <a:schemeClr val="accent2"/>
                                      </p:to>
                                    </p:animClr>
                                    <p:set>
                                      <p:cBhvr>
                                        <p:cTn id="146" dur="2000" fill="hold"/>
                                        <p:tgtEl>
                                          <p:spTgt spid="48"/>
                                        </p:tgtEl>
                                        <p:attrNameLst>
                                          <p:attrName>fill.type</p:attrName>
                                        </p:attrNameLst>
                                      </p:cBhvr>
                                      <p:to>
                                        <p:strVal val="solid"/>
                                      </p:to>
                                    </p:set>
                                    <p:set>
                                      <p:cBhvr>
                                        <p:cTn id="147" dur="2000" fill="hold"/>
                                        <p:tgtEl>
                                          <p:spTgt spid="48"/>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2000" fill="hold"/>
                                        <p:tgtEl>
                                          <p:spTgt spid="49"/>
                                        </p:tgtEl>
                                        <p:attrNameLst>
                                          <p:attrName>fillcolor</p:attrName>
                                        </p:attrNameLst>
                                      </p:cBhvr>
                                      <p:to>
                                        <a:schemeClr val="accent2"/>
                                      </p:to>
                                    </p:animClr>
                                    <p:set>
                                      <p:cBhvr>
                                        <p:cTn id="150" dur="2000" fill="hold"/>
                                        <p:tgtEl>
                                          <p:spTgt spid="49"/>
                                        </p:tgtEl>
                                        <p:attrNameLst>
                                          <p:attrName>fill.type</p:attrName>
                                        </p:attrNameLst>
                                      </p:cBhvr>
                                      <p:to>
                                        <p:strVal val="solid"/>
                                      </p:to>
                                    </p:set>
                                    <p:set>
                                      <p:cBhvr>
                                        <p:cTn id="151" dur="2000" fill="hold"/>
                                        <p:tgtEl>
                                          <p:spTgt spid="49"/>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2000" fill="hold"/>
                                        <p:tgtEl>
                                          <p:spTgt spid="50"/>
                                        </p:tgtEl>
                                        <p:attrNameLst>
                                          <p:attrName>fillcolor</p:attrName>
                                        </p:attrNameLst>
                                      </p:cBhvr>
                                      <p:to>
                                        <a:schemeClr val="accent2"/>
                                      </p:to>
                                    </p:animClr>
                                    <p:set>
                                      <p:cBhvr>
                                        <p:cTn id="154" dur="2000" fill="hold"/>
                                        <p:tgtEl>
                                          <p:spTgt spid="50"/>
                                        </p:tgtEl>
                                        <p:attrNameLst>
                                          <p:attrName>fill.type</p:attrName>
                                        </p:attrNameLst>
                                      </p:cBhvr>
                                      <p:to>
                                        <p:strVal val="solid"/>
                                      </p:to>
                                    </p:set>
                                    <p:set>
                                      <p:cBhvr>
                                        <p:cTn id="155" dur="2000" fill="hold"/>
                                        <p:tgtEl>
                                          <p:spTgt spid="50"/>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53"/>
                                        </p:tgtEl>
                                        <p:attrNameLst>
                                          <p:attrName>fillcolor</p:attrName>
                                        </p:attrNameLst>
                                      </p:cBhvr>
                                      <p:to>
                                        <a:schemeClr val="accent2"/>
                                      </p:to>
                                    </p:animClr>
                                    <p:set>
                                      <p:cBhvr>
                                        <p:cTn id="158" dur="2000" fill="hold"/>
                                        <p:tgtEl>
                                          <p:spTgt spid="53"/>
                                        </p:tgtEl>
                                        <p:attrNameLst>
                                          <p:attrName>fill.type</p:attrName>
                                        </p:attrNameLst>
                                      </p:cBhvr>
                                      <p:to>
                                        <p:strVal val="solid"/>
                                      </p:to>
                                    </p:set>
                                    <p:set>
                                      <p:cBhvr>
                                        <p:cTn id="159" dur="2000" fill="hold"/>
                                        <p:tgtEl>
                                          <p:spTgt spid="53"/>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73"/>
                                        </p:tgtEl>
                                        <p:attrNameLst>
                                          <p:attrName>fillcolor</p:attrName>
                                        </p:attrNameLst>
                                      </p:cBhvr>
                                      <p:to>
                                        <a:schemeClr val="accent2"/>
                                      </p:to>
                                    </p:animClr>
                                    <p:set>
                                      <p:cBhvr>
                                        <p:cTn id="162" dur="2000" fill="hold"/>
                                        <p:tgtEl>
                                          <p:spTgt spid="73"/>
                                        </p:tgtEl>
                                        <p:attrNameLst>
                                          <p:attrName>fill.type</p:attrName>
                                        </p:attrNameLst>
                                      </p:cBhvr>
                                      <p:to>
                                        <p:strVal val="solid"/>
                                      </p:to>
                                    </p:set>
                                    <p:set>
                                      <p:cBhvr>
                                        <p:cTn id="163" dur="2000" fill="hold"/>
                                        <p:tgtEl>
                                          <p:spTgt spid="73"/>
                                        </p:tgtEl>
                                        <p:attrNameLst>
                                          <p:attrName>fill.on</p:attrName>
                                        </p:attrNameLst>
                                      </p:cBhvr>
                                      <p:to>
                                        <p:strVal val="true"/>
                                      </p:to>
                                    </p:set>
                                  </p:childTnLst>
                                </p:cTn>
                              </p:par>
                              <p:par>
                                <p:cTn id="164" presetID="1" presetClass="emph" presetSubtype="2" fill="hold" nodeType="withEffect">
                                  <p:stCondLst>
                                    <p:cond delay="0"/>
                                  </p:stCondLst>
                                  <p:childTnLst>
                                    <p:animClr clrSpc="rgb" dir="cw">
                                      <p:cBhvr>
                                        <p:cTn id="165" dur="2000" fill="hold"/>
                                        <p:tgtEl>
                                          <p:spTgt spid="75"/>
                                        </p:tgtEl>
                                        <p:attrNameLst>
                                          <p:attrName>fillcolor</p:attrName>
                                        </p:attrNameLst>
                                      </p:cBhvr>
                                      <p:to>
                                        <a:schemeClr val="accent2"/>
                                      </p:to>
                                    </p:animClr>
                                    <p:set>
                                      <p:cBhvr>
                                        <p:cTn id="166" dur="2000" fill="hold"/>
                                        <p:tgtEl>
                                          <p:spTgt spid="75"/>
                                        </p:tgtEl>
                                        <p:attrNameLst>
                                          <p:attrName>fill.type</p:attrName>
                                        </p:attrNameLst>
                                      </p:cBhvr>
                                      <p:to>
                                        <p:strVal val="solid"/>
                                      </p:to>
                                    </p:set>
                                    <p:set>
                                      <p:cBhvr>
                                        <p:cTn id="167" dur="2000" fill="hold"/>
                                        <p:tgtEl>
                                          <p:spTgt spid="75"/>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2000" fill="hold"/>
                                        <p:tgtEl>
                                          <p:spTgt spid="80"/>
                                        </p:tgtEl>
                                        <p:attrNameLst>
                                          <p:attrName>fillcolor</p:attrName>
                                        </p:attrNameLst>
                                      </p:cBhvr>
                                      <p:to>
                                        <a:schemeClr val="accent2"/>
                                      </p:to>
                                    </p:animClr>
                                    <p:set>
                                      <p:cBhvr>
                                        <p:cTn id="170" dur="2000" fill="hold"/>
                                        <p:tgtEl>
                                          <p:spTgt spid="80"/>
                                        </p:tgtEl>
                                        <p:attrNameLst>
                                          <p:attrName>fill.type</p:attrName>
                                        </p:attrNameLst>
                                      </p:cBhvr>
                                      <p:to>
                                        <p:strVal val="solid"/>
                                      </p:to>
                                    </p:set>
                                    <p:set>
                                      <p:cBhvr>
                                        <p:cTn id="171" dur="2000" fill="hold"/>
                                        <p:tgtEl>
                                          <p:spTgt spid="80"/>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2000" fill="hold"/>
                                        <p:tgtEl>
                                          <p:spTgt spid="81"/>
                                        </p:tgtEl>
                                        <p:attrNameLst>
                                          <p:attrName>fillcolor</p:attrName>
                                        </p:attrNameLst>
                                      </p:cBhvr>
                                      <p:to>
                                        <a:schemeClr val="accent2"/>
                                      </p:to>
                                    </p:animClr>
                                    <p:set>
                                      <p:cBhvr>
                                        <p:cTn id="174" dur="2000" fill="hold"/>
                                        <p:tgtEl>
                                          <p:spTgt spid="81"/>
                                        </p:tgtEl>
                                        <p:attrNameLst>
                                          <p:attrName>fill.type</p:attrName>
                                        </p:attrNameLst>
                                      </p:cBhvr>
                                      <p:to>
                                        <p:strVal val="solid"/>
                                      </p:to>
                                    </p:set>
                                    <p:set>
                                      <p:cBhvr>
                                        <p:cTn id="175" dur="2000" fill="hold"/>
                                        <p:tgtEl>
                                          <p:spTgt spid="81"/>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2000" fill="hold"/>
                                        <p:tgtEl>
                                          <p:spTgt spid="82"/>
                                        </p:tgtEl>
                                        <p:attrNameLst>
                                          <p:attrName>fillcolor</p:attrName>
                                        </p:attrNameLst>
                                      </p:cBhvr>
                                      <p:to>
                                        <a:schemeClr val="accent2"/>
                                      </p:to>
                                    </p:animClr>
                                    <p:set>
                                      <p:cBhvr>
                                        <p:cTn id="178" dur="2000" fill="hold"/>
                                        <p:tgtEl>
                                          <p:spTgt spid="82"/>
                                        </p:tgtEl>
                                        <p:attrNameLst>
                                          <p:attrName>fill.type</p:attrName>
                                        </p:attrNameLst>
                                      </p:cBhvr>
                                      <p:to>
                                        <p:strVal val="solid"/>
                                      </p:to>
                                    </p:set>
                                    <p:set>
                                      <p:cBhvr>
                                        <p:cTn id="179" dur="2000" fill="hold"/>
                                        <p:tgtEl>
                                          <p:spTgt spid="82"/>
                                        </p:tgtEl>
                                        <p:attrNameLst>
                                          <p:attrName>fill.on</p:attrName>
                                        </p:attrNameLst>
                                      </p:cBhvr>
                                      <p:to>
                                        <p:strVal val="true"/>
                                      </p:to>
                                    </p:set>
                                  </p:childTnLst>
                                </p:cTn>
                              </p:par>
                            </p:childTnLst>
                          </p:cTn>
                        </p:par>
                        <p:par>
                          <p:cTn id="180" fill="hold">
                            <p:stCondLst>
                              <p:cond delay="5000"/>
                            </p:stCondLst>
                            <p:childTnLst>
                              <p:par>
                                <p:cTn id="181" presetID="1" presetClass="emph" presetSubtype="2" fill="hold" nodeType="afterEffect">
                                  <p:stCondLst>
                                    <p:cond delay="0"/>
                                  </p:stCondLst>
                                  <p:childTnLst>
                                    <p:animClr clrSpc="rgb" dir="cw">
                                      <p:cBhvr>
                                        <p:cTn id="182" dur="2000" fill="hold"/>
                                        <p:tgtEl>
                                          <p:spTgt spid="13"/>
                                        </p:tgtEl>
                                        <p:attrNameLst>
                                          <p:attrName>fillcolor</p:attrName>
                                        </p:attrNameLst>
                                      </p:cBhvr>
                                      <p:to>
                                        <a:srgbClr val="F5A700"/>
                                      </p:to>
                                    </p:animClr>
                                    <p:set>
                                      <p:cBhvr>
                                        <p:cTn id="183" dur="2000" fill="hold"/>
                                        <p:tgtEl>
                                          <p:spTgt spid="13"/>
                                        </p:tgtEl>
                                        <p:attrNameLst>
                                          <p:attrName>fill.type</p:attrName>
                                        </p:attrNameLst>
                                      </p:cBhvr>
                                      <p:to>
                                        <p:strVal val="solid"/>
                                      </p:to>
                                    </p:set>
                                    <p:set>
                                      <p:cBhvr>
                                        <p:cTn id="184" dur="2000" fill="hold"/>
                                        <p:tgtEl>
                                          <p:spTgt spid="13"/>
                                        </p:tgtEl>
                                        <p:attrNameLst>
                                          <p:attrName>fill.on</p:attrName>
                                        </p:attrNameLst>
                                      </p:cBhvr>
                                      <p:to>
                                        <p:strVal val="true"/>
                                      </p:to>
                                    </p:set>
                                  </p:childTnLst>
                                </p:cTn>
                              </p:par>
                              <p:par>
                                <p:cTn id="185" presetID="1" presetClass="emph" presetSubtype="2" fill="hold" nodeType="withEffect">
                                  <p:stCondLst>
                                    <p:cond delay="0"/>
                                  </p:stCondLst>
                                  <p:childTnLst>
                                    <p:animClr clrSpc="rgb" dir="cw">
                                      <p:cBhvr>
                                        <p:cTn id="186" dur="2000" fill="hold"/>
                                        <p:tgtEl>
                                          <p:spTgt spid="52"/>
                                        </p:tgtEl>
                                        <p:attrNameLst>
                                          <p:attrName>fillcolor</p:attrName>
                                        </p:attrNameLst>
                                      </p:cBhvr>
                                      <p:to>
                                        <a:srgbClr val="F5A700"/>
                                      </p:to>
                                    </p:animClr>
                                    <p:set>
                                      <p:cBhvr>
                                        <p:cTn id="187" dur="2000" fill="hold"/>
                                        <p:tgtEl>
                                          <p:spTgt spid="52"/>
                                        </p:tgtEl>
                                        <p:attrNameLst>
                                          <p:attrName>fill.type</p:attrName>
                                        </p:attrNameLst>
                                      </p:cBhvr>
                                      <p:to>
                                        <p:strVal val="solid"/>
                                      </p:to>
                                    </p:set>
                                    <p:set>
                                      <p:cBhvr>
                                        <p:cTn id="188" dur="2000" fill="hold"/>
                                        <p:tgtEl>
                                          <p:spTgt spid="52"/>
                                        </p:tgtEl>
                                        <p:attrNameLst>
                                          <p:attrName>fill.on</p:attrName>
                                        </p:attrNameLst>
                                      </p:cBhvr>
                                      <p:to>
                                        <p:strVal val="true"/>
                                      </p:to>
                                    </p:set>
                                  </p:childTnLst>
                                </p:cTn>
                              </p:par>
                              <p:par>
                                <p:cTn id="189" presetID="1" presetClass="emph" presetSubtype="2" fill="hold" nodeType="withEffect">
                                  <p:stCondLst>
                                    <p:cond delay="0"/>
                                  </p:stCondLst>
                                  <p:childTnLst>
                                    <p:animClr clrSpc="rgb" dir="cw">
                                      <p:cBhvr>
                                        <p:cTn id="190" dur="2000" fill="hold"/>
                                        <p:tgtEl>
                                          <p:spTgt spid="54"/>
                                        </p:tgtEl>
                                        <p:attrNameLst>
                                          <p:attrName>fillcolor</p:attrName>
                                        </p:attrNameLst>
                                      </p:cBhvr>
                                      <p:to>
                                        <a:srgbClr val="F5A700"/>
                                      </p:to>
                                    </p:animClr>
                                    <p:set>
                                      <p:cBhvr>
                                        <p:cTn id="191" dur="2000" fill="hold"/>
                                        <p:tgtEl>
                                          <p:spTgt spid="54"/>
                                        </p:tgtEl>
                                        <p:attrNameLst>
                                          <p:attrName>fill.type</p:attrName>
                                        </p:attrNameLst>
                                      </p:cBhvr>
                                      <p:to>
                                        <p:strVal val="solid"/>
                                      </p:to>
                                    </p:set>
                                    <p:set>
                                      <p:cBhvr>
                                        <p:cTn id="192" dur="2000" fill="hold"/>
                                        <p:tgtEl>
                                          <p:spTgt spid="54"/>
                                        </p:tgtEl>
                                        <p:attrNameLst>
                                          <p:attrName>fill.on</p:attrName>
                                        </p:attrNameLst>
                                      </p:cBhvr>
                                      <p:to>
                                        <p:strVal val="true"/>
                                      </p:to>
                                    </p:set>
                                  </p:childTnLst>
                                </p:cTn>
                              </p:par>
                              <p:par>
                                <p:cTn id="193" presetID="1" presetClass="emph" presetSubtype="2" fill="hold" nodeType="withEffect">
                                  <p:stCondLst>
                                    <p:cond delay="0"/>
                                  </p:stCondLst>
                                  <p:childTnLst>
                                    <p:animClr clrSpc="rgb" dir="cw">
                                      <p:cBhvr>
                                        <p:cTn id="194" dur="2000" fill="hold"/>
                                        <p:tgtEl>
                                          <p:spTgt spid="55"/>
                                        </p:tgtEl>
                                        <p:attrNameLst>
                                          <p:attrName>fillcolor</p:attrName>
                                        </p:attrNameLst>
                                      </p:cBhvr>
                                      <p:to>
                                        <a:srgbClr val="F5A700"/>
                                      </p:to>
                                    </p:animClr>
                                    <p:set>
                                      <p:cBhvr>
                                        <p:cTn id="195" dur="2000" fill="hold"/>
                                        <p:tgtEl>
                                          <p:spTgt spid="55"/>
                                        </p:tgtEl>
                                        <p:attrNameLst>
                                          <p:attrName>fill.type</p:attrName>
                                        </p:attrNameLst>
                                      </p:cBhvr>
                                      <p:to>
                                        <p:strVal val="solid"/>
                                      </p:to>
                                    </p:set>
                                    <p:set>
                                      <p:cBhvr>
                                        <p:cTn id="196" dur="2000" fill="hold"/>
                                        <p:tgtEl>
                                          <p:spTgt spid="55"/>
                                        </p:tgtEl>
                                        <p:attrNameLst>
                                          <p:attrName>fill.on</p:attrName>
                                        </p:attrNameLst>
                                      </p:cBhvr>
                                      <p:to>
                                        <p:strVal val="true"/>
                                      </p:to>
                                    </p:set>
                                  </p:childTnLst>
                                </p:cTn>
                              </p:par>
                              <p:par>
                                <p:cTn id="197" presetID="1" presetClass="emph" presetSubtype="2" fill="hold" nodeType="withEffect">
                                  <p:stCondLst>
                                    <p:cond delay="0"/>
                                  </p:stCondLst>
                                  <p:childTnLst>
                                    <p:animClr clrSpc="rgb" dir="cw">
                                      <p:cBhvr>
                                        <p:cTn id="198" dur="2000" fill="hold"/>
                                        <p:tgtEl>
                                          <p:spTgt spid="56"/>
                                        </p:tgtEl>
                                        <p:attrNameLst>
                                          <p:attrName>fillcolor</p:attrName>
                                        </p:attrNameLst>
                                      </p:cBhvr>
                                      <p:to>
                                        <a:srgbClr val="F5A700"/>
                                      </p:to>
                                    </p:animClr>
                                    <p:set>
                                      <p:cBhvr>
                                        <p:cTn id="199" dur="2000" fill="hold"/>
                                        <p:tgtEl>
                                          <p:spTgt spid="56"/>
                                        </p:tgtEl>
                                        <p:attrNameLst>
                                          <p:attrName>fill.type</p:attrName>
                                        </p:attrNameLst>
                                      </p:cBhvr>
                                      <p:to>
                                        <p:strVal val="solid"/>
                                      </p:to>
                                    </p:set>
                                    <p:set>
                                      <p:cBhvr>
                                        <p:cTn id="200" dur="2000" fill="hold"/>
                                        <p:tgtEl>
                                          <p:spTgt spid="56"/>
                                        </p:tgtEl>
                                        <p:attrNameLst>
                                          <p:attrName>fill.on</p:attrName>
                                        </p:attrNameLst>
                                      </p:cBhvr>
                                      <p:to>
                                        <p:strVal val="true"/>
                                      </p:to>
                                    </p:set>
                                  </p:childTnLst>
                                </p:cTn>
                              </p:par>
                              <p:par>
                                <p:cTn id="201" presetID="1" presetClass="emph" presetSubtype="2" fill="hold" nodeType="withEffect">
                                  <p:stCondLst>
                                    <p:cond delay="0"/>
                                  </p:stCondLst>
                                  <p:childTnLst>
                                    <p:animClr clrSpc="rgb" dir="cw">
                                      <p:cBhvr>
                                        <p:cTn id="202" dur="2000" fill="hold"/>
                                        <p:tgtEl>
                                          <p:spTgt spid="57"/>
                                        </p:tgtEl>
                                        <p:attrNameLst>
                                          <p:attrName>fillcolor</p:attrName>
                                        </p:attrNameLst>
                                      </p:cBhvr>
                                      <p:to>
                                        <a:srgbClr val="F5A700"/>
                                      </p:to>
                                    </p:animClr>
                                    <p:set>
                                      <p:cBhvr>
                                        <p:cTn id="203" dur="2000" fill="hold"/>
                                        <p:tgtEl>
                                          <p:spTgt spid="57"/>
                                        </p:tgtEl>
                                        <p:attrNameLst>
                                          <p:attrName>fill.type</p:attrName>
                                        </p:attrNameLst>
                                      </p:cBhvr>
                                      <p:to>
                                        <p:strVal val="solid"/>
                                      </p:to>
                                    </p:set>
                                    <p:set>
                                      <p:cBhvr>
                                        <p:cTn id="204" dur="2000" fill="hold"/>
                                        <p:tgtEl>
                                          <p:spTgt spid="57"/>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2000" fill="hold"/>
                                        <p:tgtEl>
                                          <p:spTgt spid="58"/>
                                        </p:tgtEl>
                                        <p:attrNameLst>
                                          <p:attrName>fillcolor</p:attrName>
                                        </p:attrNameLst>
                                      </p:cBhvr>
                                      <p:to>
                                        <a:srgbClr val="F5A700"/>
                                      </p:to>
                                    </p:animClr>
                                    <p:set>
                                      <p:cBhvr>
                                        <p:cTn id="207" dur="2000" fill="hold"/>
                                        <p:tgtEl>
                                          <p:spTgt spid="58"/>
                                        </p:tgtEl>
                                        <p:attrNameLst>
                                          <p:attrName>fill.type</p:attrName>
                                        </p:attrNameLst>
                                      </p:cBhvr>
                                      <p:to>
                                        <p:strVal val="solid"/>
                                      </p:to>
                                    </p:set>
                                    <p:set>
                                      <p:cBhvr>
                                        <p:cTn id="208" dur="2000" fill="hold"/>
                                        <p:tgtEl>
                                          <p:spTgt spid="58"/>
                                        </p:tgtEl>
                                        <p:attrNameLst>
                                          <p:attrName>fill.on</p:attrName>
                                        </p:attrNameLst>
                                      </p:cBhvr>
                                      <p:to>
                                        <p:strVal val="true"/>
                                      </p:to>
                                    </p:set>
                                  </p:childTnLst>
                                </p:cTn>
                              </p:par>
                              <p:par>
                                <p:cTn id="209" presetID="1" presetClass="emph" presetSubtype="2" fill="hold" nodeType="withEffect">
                                  <p:stCondLst>
                                    <p:cond delay="0"/>
                                  </p:stCondLst>
                                  <p:childTnLst>
                                    <p:animClr clrSpc="rgb" dir="cw">
                                      <p:cBhvr>
                                        <p:cTn id="210" dur="2000" fill="hold"/>
                                        <p:tgtEl>
                                          <p:spTgt spid="59"/>
                                        </p:tgtEl>
                                        <p:attrNameLst>
                                          <p:attrName>fillcolor</p:attrName>
                                        </p:attrNameLst>
                                      </p:cBhvr>
                                      <p:to>
                                        <a:srgbClr val="F5A700"/>
                                      </p:to>
                                    </p:animClr>
                                    <p:set>
                                      <p:cBhvr>
                                        <p:cTn id="211" dur="2000" fill="hold"/>
                                        <p:tgtEl>
                                          <p:spTgt spid="59"/>
                                        </p:tgtEl>
                                        <p:attrNameLst>
                                          <p:attrName>fill.type</p:attrName>
                                        </p:attrNameLst>
                                      </p:cBhvr>
                                      <p:to>
                                        <p:strVal val="solid"/>
                                      </p:to>
                                    </p:set>
                                    <p:set>
                                      <p:cBhvr>
                                        <p:cTn id="212" dur="2000" fill="hold"/>
                                        <p:tgtEl>
                                          <p:spTgt spid="59"/>
                                        </p:tgtEl>
                                        <p:attrNameLst>
                                          <p:attrName>fill.on</p:attrName>
                                        </p:attrNameLst>
                                      </p:cBhvr>
                                      <p:to>
                                        <p:strVal val="true"/>
                                      </p:to>
                                    </p:set>
                                  </p:childTnLst>
                                </p:cTn>
                              </p:par>
                              <p:par>
                                <p:cTn id="213" presetID="1" presetClass="emph" presetSubtype="2" fill="hold" nodeType="withEffect">
                                  <p:stCondLst>
                                    <p:cond delay="0"/>
                                  </p:stCondLst>
                                  <p:childTnLst>
                                    <p:animClr clrSpc="rgb" dir="cw">
                                      <p:cBhvr>
                                        <p:cTn id="214" dur="2000" fill="hold"/>
                                        <p:tgtEl>
                                          <p:spTgt spid="60"/>
                                        </p:tgtEl>
                                        <p:attrNameLst>
                                          <p:attrName>fillcolor</p:attrName>
                                        </p:attrNameLst>
                                      </p:cBhvr>
                                      <p:to>
                                        <a:srgbClr val="F5A700"/>
                                      </p:to>
                                    </p:animClr>
                                    <p:set>
                                      <p:cBhvr>
                                        <p:cTn id="215" dur="2000" fill="hold"/>
                                        <p:tgtEl>
                                          <p:spTgt spid="60"/>
                                        </p:tgtEl>
                                        <p:attrNameLst>
                                          <p:attrName>fill.type</p:attrName>
                                        </p:attrNameLst>
                                      </p:cBhvr>
                                      <p:to>
                                        <p:strVal val="solid"/>
                                      </p:to>
                                    </p:set>
                                    <p:set>
                                      <p:cBhvr>
                                        <p:cTn id="216" dur="2000" fill="hold"/>
                                        <p:tgtEl>
                                          <p:spTgt spid="60"/>
                                        </p:tgtEl>
                                        <p:attrNameLst>
                                          <p:attrName>fill.on</p:attrName>
                                        </p:attrNameLst>
                                      </p:cBhvr>
                                      <p:to>
                                        <p:strVal val="true"/>
                                      </p:to>
                                    </p:set>
                                  </p:childTnLst>
                                </p:cTn>
                              </p:par>
                              <p:par>
                                <p:cTn id="217" presetID="1" presetClass="emph" presetSubtype="2" fill="hold" nodeType="withEffect">
                                  <p:stCondLst>
                                    <p:cond delay="0"/>
                                  </p:stCondLst>
                                  <p:childTnLst>
                                    <p:animClr clrSpc="rgb" dir="cw">
                                      <p:cBhvr>
                                        <p:cTn id="218" dur="2000" fill="hold"/>
                                        <p:tgtEl>
                                          <p:spTgt spid="61"/>
                                        </p:tgtEl>
                                        <p:attrNameLst>
                                          <p:attrName>fillcolor</p:attrName>
                                        </p:attrNameLst>
                                      </p:cBhvr>
                                      <p:to>
                                        <a:srgbClr val="F5A700"/>
                                      </p:to>
                                    </p:animClr>
                                    <p:set>
                                      <p:cBhvr>
                                        <p:cTn id="219" dur="2000" fill="hold"/>
                                        <p:tgtEl>
                                          <p:spTgt spid="61"/>
                                        </p:tgtEl>
                                        <p:attrNameLst>
                                          <p:attrName>fill.type</p:attrName>
                                        </p:attrNameLst>
                                      </p:cBhvr>
                                      <p:to>
                                        <p:strVal val="solid"/>
                                      </p:to>
                                    </p:set>
                                    <p:set>
                                      <p:cBhvr>
                                        <p:cTn id="220" dur="2000" fill="hold"/>
                                        <p:tgtEl>
                                          <p:spTgt spid="61"/>
                                        </p:tgtEl>
                                        <p:attrNameLst>
                                          <p:attrName>fill.on</p:attrName>
                                        </p:attrNameLst>
                                      </p:cBhvr>
                                      <p:to>
                                        <p:strVal val="true"/>
                                      </p:to>
                                    </p:set>
                                  </p:childTnLst>
                                </p:cTn>
                              </p:par>
                              <p:par>
                                <p:cTn id="221" presetID="1" presetClass="emph" presetSubtype="2" fill="hold" nodeType="withEffect">
                                  <p:stCondLst>
                                    <p:cond delay="0"/>
                                  </p:stCondLst>
                                  <p:childTnLst>
                                    <p:animClr clrSpc="rgb" dir="cw">
                                      <p:cBhvr>
                                        <p:cTn id="222" dur="2000" fill="hold"/>
                                        <p:tgtEl>
                                          <p:spTgt spid="62"/>
                                        </p:tgtEl>
                                        <p:attrNameLst>
                                          <p:attrName>fillcolor</p:attrName>
                                        </p:attrNameLst>
                                      </p:cBhvr>
                                      <p:to>
                                        <a:srgbClr val="F5A700"/>
                                      </p:to>
                                    </p:animClr>
                                    <p:set>
                                      <p:cBhvr>
                                        <p:cTn id="223" dur="2000" fill="hold"/>
                                        <p:tgtEl>
                                          <p:spTgt spid="62"/>
                                        </p:tgtEl>
                                        <p:attrNameLst>
                                          <p:attrName>fill.type</p:attrName>
                                        </p:attrNameLst>
                                      </p:cBhvr>
                                      <p:to>
                                        <p:strVal val="solid"/>
                                      </p:to>
                                    </p:set>
                                    <p:set>
                                      <p:cBhvr>
                                        <p:cTn id="224" dur="2000" fill="hold"/>
                                        <p:tgtEl>
                                          <p:spTgt spid="62"/>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2000" fill="hold"/>
                                        <p:tgtEl>
                                          <p:spTgt spid="63"/>
                                        </p:tgtEl>
                                        <p:attrNameLst>
                                          <p:attrName>fillcolor</p:attrName>
                                        </p:attrNameLst>
                                      </p:cBhvr>
                                      <p:to>
                                        <a:srgbClr val="F5A700"/>
                                      </p:to>
                                    </p:animClr>
                                    <p:set>
                                      <p:cBhvr>
                                        <p:cTn id="227" dur="2000" fill="hold"/>
                                        <p:tgtEl>
                                          <p:spTgt spid="63"/>
                                        </p:tgtEl>
                                        <p:attrNameLst>
                                          <p:attrName>fill.type</p:attrName>
                                        </p:attrNameLst>
                                      </p:cBhvr>
                                      <p:to>
                                        <p:strVal val="solid"/>
                                      </p:to>
                                    </p:set>
                                    <p:set>
                                      <p:cBhvr>
                                        <p:cTn id="228" dur="2000" fill="hold"/>
                                        <p:tgtEl>
                                          <p:spTgt spid="63"/>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2000" fill="hold"/>
                                        <p:tgtEl>
                                          <p:spTgt spid="64"/>
                                        </p:tgtEl>
                                        <p:attrNameLst>
                                          <p:attrName>fillcolor</p:attrName>
                                        </p:attrNameLst>
                                      </p:cBhvr>
                                      <p:to>
                                        <a:srgbClr val="F5A700"/>
                                      </p:to>
                                    </p:animClr>
                                    <p:set>
                                      <p:cBhvr>
                                        <p:cTn id="231" dur="2000" fill="hold"/>
                                        <p:tgtEl>
                                          <p:spTgt spid="64"/>
                                        </p:tgtEl>
                                        <p:attrNameLst>
                                          <p:attrName>fill.type</p:attrName>
                                        </p:attrNameLst>
                                      </p:cBhvr>
                                      <p:to>
                                        <p:strVal val="solid"/>
                                      </p:to>
                                    </p:set>
                                    <p:set>
                                      <p:cBhvr>
                                        <p:cTn id="232" dur="2000" fill="hold"/>
                                        <p:tgtEl>
                                          <p:spTgt spid="64"/>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2000" fill="hold"/>
                                        <p:tgtEl>
                                          <p:spTgt spid="65"/>
                                        </p:tgtEl>
                                        <p:attrNameLst>
                                          <p:attrName>fillcolor</p:attrName>
                                        </p:attrNameLst>
                                      </p:cBhvr>
                                      <p:to>
                                        <a:srgbClr val="F5A700"/>
                                      </p:to>
                                    </p:animClr>
                                    <p:set>
                                      <p:cBhvr>
                                        <p:cTn id="235" dur="2000" fill="hold"/>
                                        <p:tgtEl>
                                          <p:spTgt spid="65"/>
                                        </p:tgtEl>
                                        <p:attrNameLst>
                                          <p:attrName>fill.type</p:attrName>
                                        </p:attrNameLst>
                                      </p:cBhvr>
                                      <p:to>
                                        <p:strVal val="solid"/>
                                      </p:to>
                                    </p:set>
                                    <p:set>
                                      <p:cBhvr>
                                        <p:cTn id="236" dur="2000" fill="hold"/>
                                        <p:tgtEl>
                                          <p:spTgt spid="65"/>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2000" fill="hold"/>
                                        <p:tgtEl>
                                          <p:spTgt spid="66"/>
                                        </p:tgtEl>
                                        <p:attrNameLst>
                                          <p:attrName>fillcolor</p:attrName>
                                        </p:attrNameLst>
                                      </p:cBhvr>
                                      <p:to>
                                        <a:srgbClr val="F5A700"/>
                                      </p:to>
                                    </p:animClr>
                                    <p:set>
                                      <p:cBhvr>
                                        <p:cTn id="239" dur="2000" fill="hold"/>
                                        <p:tgtEl>
                                          <p:spTgt spid="66"/>
                                        </p:tgtEl>
                                        <p:attrNameLst>
                                          <p:attrName>fill.type</p:attrName>
                                        </p:attrNameLst>
                                      </p:cBhvr>
                                      <p:to>
                                        <p:strVal val="solid"/>
                                      </p:to>
                                    </p:set>
                                    <p:set>
                                      <p:cBhvr>
                                        <p:cTn id="240" dur="2000" fill="hold"/>
                                        <p:tgtEl>
                                          <p:spTgt spid="66"/>
                                        </p:tgtEl>
                                        <p:attrNameLst>
                                          <p:attrName>fill.on</p:attrName>
                                        </p:attrNameLst>
                                      </p:cBhvr>
                                      <p:to>
                                        <p:strVal val="true"/>
                                      </p:to>
                                    </p:set>
                                  </p:childTnLst>
                                </p:cTn>
                              </p:par>
                              <p:par>
                                <p:cTn id="241" presetID="1" presetClass="emph" presetSubtype="2" fill="hold" nodeType="withEffect">
                                  <p:stCondLst>
                                    <p:cond delay="0"/>
                                  </p:stCondLst>
                                  <p:childTnLst>
                                    <p:animClr clrSpc="rgb" dir="cw">
                                      <p:cBhvr>
                                        <p:cTn id="242" dur="2000" fill="hold"/>
                                        <p:tgtEl>
                                          <p:spTgt spid="67"/>
                                        </p:tgtEl>
                                        <p:attrNameLst>
                                          <p:attrName>fillcolor</p:attrName>
                                        </p:attrNameLst>
                                      </p:cBhvr>
                                      <p:to>
                                        <a:srgbClr val="F5A700"/>
                                      </p:to>
                                    </p:animClr>
                                    <p:set>
                                      <p:cBhvr>
                                        <p:cTn id="243" dur="2000" fill="hold"/>
                                        <p:tgtEl>
                                          <p:spTgt spid="67"/>
                                        </p:tgtEl>
                                        <p:attrNameLst>
                                          <p:attrName>fill.type</p:attrName>
                                        </p:attrNameLst>
                                      </p:cBhvr>
                                      <p:to>
                                        <p:strVal val="solid"/>
                                      </p:to>
                                    </p:set>
                                    <p:set>
                                      <p:cBhvr>
                                        <p:cTn id="244" dur="2000" fill="hold"/>
                                        <p:tgtEl>
                                          <p:spTgt spid="67"/>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2000" fill="hold"/>
                                        <p:tgtEl>
                                          <p:spTgt spid="68"/>
                                        </p:tgtEl>
                                        <p:attrNameLst>
                                          <p:attrName>fillcolor</p:attrName>
                                        </p:attrNameLst>
                                      </p:cBhvr>
                                      <p:to>
                                        <a:srgbClr val="F5A700"/>
                                      </p:to>
                                    </p:animClr>
                                    <p:set>
                                      <p:cBhvr>
                                        <p:cTn id="247" dur="2000" fill="hold"/>
                                        <p:tgtEl>
                                          <p:spTgt spid="68"/>
                                        </p:tgtEl>
                                        <p:attrNameLst>
                                          <p:attrName>fill.type</p:attrName>
                                        </p:attrNameLst>
                                      </p:cBhvr>
                                      <p:to>
                                        <p:strVal val="solid"/>
                                      </p:to>
                                    </p:set>
                                    <p:set>
                                      <p:cBhvr>
                                        <p:cTn id="248" dur="2000" fill="hold"/>
                                        <p:tgtEl>
                                          <p:spTgt spid="68"/>
                                        </p:tgtEl>
                                        <p:attrNameLst>
                                          <p:attrName>fill.on</p:attrName>
                                        </p:attrNameLst>
                                      </p:cBhvr>
                                      <p:to>
                                        <p:strVal val="true"/>
                                      </p:to>
                                    </p:set>
                                  </p:childTnLst>
                                </p:cTn>
                              </p:par>
                              <p:par>
                                <p:cTn id="249" presetID="1" presetClass="emph" presetSubtype="2" fill="hold" nodeType="withEffect">
                                  <p:stCondLst>
                                    <p:cond delay="0"/>
                                  </p:stCondLst>
                                  <p:childTnLst>
                                    <p:animClr clrSpc="rgb" dir="cw">
                                      <p:cBhvr>
                                        <p:cTn id="250" dur="2000" fill="hold"/>
                                        <p:tgtEl>
                                          <p:spTgt spid="83"/>
                                        </p:tgtEl>
                                        <p:attrNameLst>
                                          <p:attrName>fillcolor</p:attrName>
                                        </p:attrNameLst>
                                      </p:cBhvr>
                                      <p:to>
                                        <a:srgbClr val="F5A700"/>
                                      </p:to>
                                    </p:animClr>
                                    <p:set>
                                      <p:cBhvr>
                                        <p:cTn id="251" dur="2000" fill="hold"/>
                                        <p:tgtEl>
                                          <p:spTgt spid="83"/>
                                        </p:tgtEl>
                                        <p:attrNameLst>
                                          <p:attrName>fill.type</p:attrName>
                                        </p:attrNameLst>
                                      </p:cBhvr>
                                      <p:to>
                                        <p:strVal val="solid"/>
                                      </p:to>
                                    </p:set>
                                    <p:set>
                                      <p:cBhvr>
                                        <p:cTn id="252" dur="2000" fill="hold"/>
                                        <p:tgtEl>
                                          <p:spTgt spid="83"/>
                                        </p:tgtEl>
                                        <p:attrNameLst>
                                          <p:attrName>fill.on</p:attrName>
                                        </p:attrNameLst>
                                      </p:cBhvr>
                                      <p:to>
                                        <p:strVal val="true"/>
                                      </p:to>
                                    </p:set>
                                  </p:childTnLst>
                                </p:cTn>
                              </p:par>
                            </p:childTnLst>
                          </p:cTn>
                        </p:par>
                        <p:par>
                          <p:cTn id="253" fill="hold">
                            <p:stCondLst>
                              <p:cond delay="7000"/>
                            </p:stCondLst>
                            <p:childTnLst>
                              <p:par>
                                <p:cTn id="254" presetID="1" presetClass="emph" presetSubtype="2" fill="hold" nodeType="afterEffect">
                                  <p:stCondLst>
                                    <p:cond delay="0"/>
                                  </p:stCondLst>
                                  <p:childTnLst>
                                    <p:animClr clrSpc="rgb" dir="cw">
                                      <p:cBhvr>
                                        <p:cTn id="255" dur="2000" fill="hold"/>
                                        <p:tgtEl>
                                          <p:spTgt spid="24"/>
                                        </p:tgtEl>
                                        <p:attrNameLst>
                                          <p:attrName>fillcolor</p:attrName>
                                        </p:attrNameLst>
                                      </p:cBhvr>
                                      <p:to>
                                        <a:srgbClr val="09963B"/>
                                      </p:to>
                                    </p:animClr>
                                    <p:set>
                                      <p:cBhvr>
                                        <p:cTn id="256" dur="2000" fill="hold"/>
                                        <p:tgtEl>
                                          <p:spTgt spid="24"/>
                                        </p:tgtEl>
                                        <p:attrNameLst>
                                          <p:attrName>fill.type</p:attrName>
                                        </p:attrNameLst>
                                      </p:cBhvr>
                                      <p:to>
                                        <p:strVal val="solid"/>
                                      </p:to>
                                    </p:set>
                                    <p:set>
                                      <p:cBhvr>
                                        <p:cTn id="257" dur="2000" fill="hold"/>
                                        <p:tgtEl>
                                          <p:spTgt spid="24"/>
                                        </p:tgtEl>
                                        <p:attrNameLst>
                                          <p:attrName>fill.on</p:attrName>
                                        </p:attrNameLst>
                                      </p:cBhvr>
                                      <p:to>
                                        <p:strVal val="true"/>
                                      </p:to>
                                    </p:set>
                                  </p:childTnLst>
                                </p:cTn>
                              </p:par>
                              <p:par>
                                <p:cTn id="258" presetID="1" presetClass="emph" presetSubtype="2" fill="hold" nodeType="withEffect">
                                  <p:stCondLst>
                                    <p:cond delay="0"/>
                                  </p:stCondLst>
                                  <p:childTnLst>
                                    <p:animClr clrSpc="rgb" dir="cw">
                                      <p:cBhvr>
                                        <p:cTn id="259" dur="2000" fill="hold"/>
                                        <p:tgtEl>
                                          <p:spTgt spid="25"/>
                                        </p:tgtEl>
                                        <p:attrNameLst>
                                          <p:attrName>fillcolor</p:attrName>
                                        </p:attrNameLst>
                                      </p:cBhvr>
                                      <p:to>
                                        <a:srgbClr val="09963B"/>
                                      </p:to>
                                    </p:animClr>
                                    <p:set>
                                      <p:cBhvr>
                                        <p:cTn id="260" dur="2000" fill="hold"/>
                                        <p:tgtEl>
                                          <p:spTgt spid="25"/>
                                        </p:tgtEl>
                                        <p:attrNameLst>
                                          <p:attrName>fill.type</p:attrName>
                                        </p:attrNameLst>
                                      </p:cBhvr>
                                      <p:to>
                                        <p:strVal val="solid"/>
                                      </p:to>
                                    </p:set>
                                    <p:set>
                                      <p:cBhvr>
                                        <p:cTn id="261" dur="2000" fill="hold"/>
                                        <p:tgtEl>
                                          <p:spTgt spid="25"/>
                                        </p:tgtEl>
                                        <p:attrNameLst>
                                          <p:attrName>fill.on</p:attrName>
                                        </p:attrNameLst>
                                      </p:cBhvr>
                                      <p:to>
                                        <p:strVal val="true"/>
                                      </p:to>
                                    </p:set>
                                  </p:childTnLst>
                                </p:cTn>
                              </p:par>
                              <p:par>
                                <p:cTn id="262" presetID="1" presetClass="emph" presetSubtype="2" fill="hold" nodeType="withEffect">
                                  <p:stCondLst>
                                    <p:cond delay="0"/>
                                  </p:stCondLst>
                                  <p:childTnLst>
                                    <p:animClr clrSpc="rgb" dir="cw">
                                      <p:cBhvr>
                                        <p:cTn id="263" dur="2000" fill="hold"/>
                                        <p:tgtEl>
                                          <p:spTgt spid="26"/>
                                        </p:tgtEl>
                                        <p:attrNameLst>
                                          <p:attrName>fillcolor</p:attrName>
                                        </p:attrNameLst>
                                      </p:cBhvr>
                                      <p:to>
                                        <a:srgbClr val="09963B"/>
                                      </p:to>
                                    </p:animClr>
                                    <p:set>
                                      <p:cBhvr>
                                        <p:cTn id="264" dur="2000" fill="hold"/>
                                        <p:tgtEl>
                                          <p:spTgt spid="26"/>
                                        </p:tgtEl>
                                        <p:attrNameLst>
                                          <p:attrName>fill.type</p:attrName>
                                        </p:attrNameLst>
                                      </p:cBhvr>
                                      <p:to>
                                        <p:strVal val="solid"/>
                                      </p:to>
                                    </p:set>
                                    <p:set>
                                      <p:cBhvr>
                                        <p:cTn id="265" dur="2000" fill="hold"/>
                                        <p:tgtEl>
                                          <p:spTgt spid="26"/>
                                        </p:tgtEl>
                                        <p:attrNameLst>
                                          <p:attrName>fill.on</p:attrName>
                                        </p:attrNameLst>
                                      </p:cBhvr>
                                      <p:to>
                                        <p:strVal val="true"/>
                                      </p:to>
                                    </p:set>
                                  </p:childTnLst>
                                </p:cTn>
                              </p:par>
                              <p:par>
                                <p:cTn id="266" presetID="1" presetClass="emph" presetSubtype="2" fill="hold" nodeType="withEffect">
                                  <p:stCondLst>
                                    <p:cond delay="0"/>
                                  </p:stCondLst>
                                  <p:childTnLst>
                                    <p:animClr clrSpc="rgb" dir="cw">
                                      <p:cBhvr>
                                        <p:cTn id="267" dur="2000" fill="hold"/>
                                        <p:tgtEl>
                                          <p:spTgt spid="27"/>
                                        </p:tgtEl>
                                        <p:attrNameLst>
                                          <p:attrName>fillcolor</p:attrName>
                                        </p:attrNameLst>
                                      </p:cBhvr>
                                      <p:to>
                                        <a:srgbClr val="09963B"/>
                                      </p:to>
                                    </p:animClr>
                                    <p:set>
                                      <p:cBhvr>
                                        <p:cTn id="268" dur="2000" fill="hold"/>
                                        <p:tgtEl>
                                          <p:spTgt spid="27"/>
                                        </p:tgtEl>
                                        <p:attrNameLst>
                                          <p:attrName>fill.type</p:attrName>
                                        </p:attrNameLst>
                                      </p:cBhvr>
                                      <p:to>
                                        <p:strVal val="solid"/>
                                      </p:to>
                                    </p:set>
                                    <p:set>
                                      <p:cBhvr>
                                        <p:cTn id="269" dur="2000" fill="hold"/>
                                        <p:tgtEl>
                                          <p:spTgt spid="27"/>
                                        </p:tgtEl>
                                        <p:attrNameLst>
                                          <p:attrName>fill.on</p:attrName>
                                        </p:attrNameLst>
                                      </p:cBhvr>
                                      <p:to>
                                        <p:strVal val="true"/>
                                      </p:to>
                                    </p:set>
                                  </p:childTnLst>
                                </p:cTn>
                              </p:par>
                              <p:par>
                                <p:cTn id="270" presetID="1" presetClass="emph" presetSubtype="2" fill="hold" nodeType="withEffect">
                                  <p:stCondLst>
                                    <p:cond delay="0"/>
                                  </p:stCondLst>
                                  <p:childTnLst>
                                    <p:animClr clrSpc="rgb" dir="cw">
                                      <p:cBhvr>
                                        <p:cTn id="271" dur="2000" fill="hold"/>
                                        <p:tgtEl>
                                          <p:spTgt spid="28"/>
                                        </p:tgtEl>
                                        <p:attrNameLst>
                                          <p:attrName>fillcolor</p:attrName>
                                        </p:attrNameLst>
                                      </p:cBhvr>
                                      <p:to>
                                        <a:srgbClr val="09963B"/>
                                      </p:to>
                                    </p:animClr>
                                    <p:set>
                                      <p:cBhvr>
                                        <p:cTn id="272" dur="2000" fill="hold"/>
                                        <p:tgtEl>
                                          <p:spTgt spid="28"/>
                                        </p:tgtEl>
                                        <p:attrNameLst>
                                          <p:attrName>fill.type</p:attrName>
                                        </p:attrNameLst>
                                      </p:cBhvr>
                                      <p:to>
                                        <p:strVal val="solid"/>
                                      </p:to>
                                    </p:set>
                                    <p:set>
                                      <p:cBhvr>
                                        <p:cTn id="273" dur="2000" fill="hold"/>
                                        <p:tgtEl>
                                          <p:spTgt spid="28"/>
                                        </p:tgtEl>
                                        <p:attrNameLst>
                                          <p:attrName>fill.on</p:attrName>
                                        </p:attrNameLst>
                                      </p:cBhvr>
                                      <p:to>
                                        <p:strVal val="true"/>
                                      </p:to>
                                    </p:set>
                                  </p:childTnLst>
                                </p:cTn>
                              </p:par>
                              <p:par>
                                <p:cTn id="274" presetID="1" presetClass="emph" presetSubtype="2" fill="hold" nodeType="withEffect">
                                  <p:stCondLst>
                                    <p:cond delay="0"/>
                                  </p:stCondLst>
                                  <p:childTnLst>
                                    <p:animClr clrSpc="rgb" dir="cw">
                                      <p:cBhvr>
                                        <p:cTn id="275" dur="2000" fill="hold"/>
                                        <p:tgtEl>
                                          <p:spTgt spid="29"/>
                                        </p:tgtEl>
                                        <p:attrNameLst>
                                          <p:attrName>fillcolor</p:attrName>
                                        </p:attrNameLst>
                                      </p:cBhvr>
                                      <p:to>
                                        <a:srgbClr val="09963B"/>
                                      </p:to>
                                    </p:animClr>
                                    <p:set>
                                      <p:cBhvr>
                                        <p:cTn id="276" dur="2000" fill="hold"/>
                                        <p:tgtEl>
                                          <p:spTgt spid="29"/>
                                        </p:tgtEl>
                                        <p:attrNameLst>
                                          <p:attrName>fill.type</p:attrName>
                                        </p:attrNameLst>
                                      </p:cBhvr>
                                      <p:to>
                                        <p:strVal val="solid"/>
                                      </p:to>
                                    </p:set>
                                    <p:set>
                                      <p:cBhvr>
                                        <p:cTn id="277" dur="2000" fill="hold"/>
                                        <p:tgtEl>
                                          <p:spTgt spid="29"/>
                                        </p:tgtEl>
                                        <p:attrNameLst>
                                          <p:attrName>fill.on</p:attrName>
                                        </p:attrNameLst>
                                      </p:cBhvr>
                                      <p:to>
                                        <p:strVal val="true"/>
                                      </p:to>
                                    </p:set>
                                  </p:childTnLst>
                                </p:cTn>
                              </p:par>
                              <p:par>
                                <p:cTn id="278" presetID="1" presetClass="emph" presetSubtype="2" fill="hold" nodeType="withEffect">
                                  <p:stCondLst>
                                    <p:cond delay="0"/>
                                  </p:stCondLst>
                                  <p:childTnLst>
                                    <p:animClr clrSpc="rgb" dir="cw">
                                      <p:cBhvr>
                                        <p:cTn id="279" dur="2000" fill="hold"/>
                                        <p:tgtEl>
                                          <p:spTgt spid="31"/>
                                        </p:tgtEl>
                                        <p:attrNameLst>
                                          <p:attrName>fillcolor</p:attrName>
                                        </p:attrNameLst>
                                      </p:cBhvr>
                                      <p:to>
                                        <a:srgbClr val="09963B"/>
                                      </p:to>
                                    </p:animClr>
                                    <p:set>
                                      <p:cBhvr>
                                        <p:cTn id="280" dur="2000" fill="hold"/>
                                        <p:tgtEl>
                                          <p:spTgt spid="31"/>
                                        </p:tgtEl>
                                        <p:attrNameLst>
                                          <p:attrName>fill.type</p:attrName>
                                        </p:attrNameLst>
                                      </p:cBhvr>
                                      <p:to>
                                        <p:strVal val="solid"/>
                                      </p:to>
                                    </p:set>
                                    <p:set>
                                      <p:cBhvr>
                                        <p:cTn id="281" dur="2000" fill="hold"/>
                                        <p:tgtEl>
                                          <p:spTgt spid="31"/>
                                        </p:tgtEl>
                                        <p:attrNameLst>
                                          <p:attrName>fill.on</p:attrName>
                                        </p:attrNameLst>
                                      </p:cBhvr>
                                      <p:to>
                                        <p:strVal val="true"/>
                                      </p:to>
                                    </p:set>
                                  </p:childTnLst>
                                </p:cTn>
                              </p:par>
                              <p:par>
                                <p:cTn id="282" presetID="1" presetClass="emph" presetSubtype="2" fill="hold" nodeType="withEffect">
                                  <p:stCondLst>
                                    <p:cond delay="0"/>
                                  </p:stCondLst>
                                  <p:childTnLst>
                                    <p:animClr clrSpc="rgb" dir="cw">
                                      <p:cBhvr>
                                        <p:cTn id="283" dur="2000" fill="hold"/>
                                        <p:tgtEl>
                                          <p:spTgt spid="32"/>
                                        </p:tgtEl>
                                        <p:attrNameLst>
                                          <p:attrName>fillcolor</p:attrName>
                                        </p:attrNameLst>
                                      </p:cBhvr>
                                      <p:to>
                                        <a:srgbClr val="09963B"/>
                                      </p:to>
                                    </p:animClr>
                                    <p:set>
                                      <p:cBhvr>
                                        <p:cTn id="284" dur="2000" fill="hold"/>
                                        <p:tgtEl>
                                          <p:spTgt spid="32"/>
                                        </p:tgtEl>
                                        <p:attrNameLst>
                                          <p:attrName>fill.type</p:attrName>
                                        </p:attrNameLst>
                                      </p:cBhvr>
                                      <p:to>
                                        <p:strVal val="solid"/>
                                      </p:to>
                                    </p:set>
                                    <p:set>
                                      <p:cBhvr>
                                        <p:cTn id="285" dur="2000" fill="hold"/>
                                        <p:tgtEl>
                                          <p:spTgt spid="32"/>
                                        </p:tgtEl>
                                        <p:attrNameLst>
                                          <p:attrName>fill.on</p:attrName>
                                        </p:attrNameLst>
                                      </p:cBhvr>
                                      <p:to>
                                        <p:strVal val="true"/>
                                      </p:to>
                                    </p:set>
                                  </p:childTnLst>
                                </p:cTn>
                              </p:par>
                              <p:par>
                                <p:cTn id="286" presetID="1" presetClass="emph" presetSubtype="2" fill="hold" nodeType="withEffect">
                                  <p:stCondLst>
                                    <p:cond delay="0"/>
                                  </p:stCondLst>
                                  <p:childTnLst>
                                    <p:animClr clrSpc="rgb" dir="cw">
                                      <p:cBhvr>
                                        <p:cTn id="287" dur="2000" fill="hold"/>
                                        <p:tgtEl>
                                          <p:spTgt spid="33"/>
                                        </p:tgtEl>
                                        <p:attrNameLst>
                                          <p:attrName>fillcolor</p:attrName>
                                        </p:attrNameLst>
                                      </p:cBhvr>
                                      <p:to>
                                        <a:srgbClr val="09963B"/>
                                      </p:to>
                                    </p:animClr>
                                    <p:set>
                                      <p:cBhvr>
                                        <p:cTn id="288" dur="2000" fill="hold"/>
                                        <p:tgtEl>
                                          <p:spTgt spid="33"/>
                                        </p:tgtEl>
                                        <p:attrNameLst>
                                          <p:attrName>fill.type</p:attrName>
                                        </p:attrNameLst>
                                      </p:cBhvr>
                                      <p:to>
                                        <p:strVal val="solid"/>
                                      </p:to>
                                    </p:set>
                                    <p:set>
                                      <p:cBhvr>
                                        <p:cTn id="289" dur="2000" fill="hold"/>
                                        <p:tgtEl>
                                          <p:spTgt spid="33"/>
                                        </p:tgtEl>
                                        <p:attrNameLst>
                                          <p:attrName>fill.on</p:attrName>
                                        </p:attrNameLst>
                                      </p:cBhvr>
                                      <p:to>
                                        <p:strVal val="true"/>
                                      </p:to>
                                    </p:set>
                                  </p:childTnLst>
                                </p:cTn>
                              </p:par>
                              <p:par>
                                <p:cTn id="290" presetID="1" presetClass="emph" presetSubtype="2" fill="hold" nodeType="withEffect">
                                  <p:stCondLst>
                                    <p:cond delay="0"/>
                                  </p:stCondLst>
                                  <p:childTnLst>
                                    <p:animClr clrSpc="rgb" dir="cw">
                                      <p:cBhvr>
                                        <p:cTn id="291" dur="2000" fill="hold"/>
                                        <p:tgtEl>
                                          <p:spTgt spid="34"/>
                                        </p:tgtEl>
                                        <p:attrNameLst>
                                          <p:attrName>fillcolor</p:attrName>
                                        </p:attrNameLst>
                                      </p:cBhvr>
                                      <p:to>
                                        <a:srgbClr val="09963B"/>
                                      </p:to>
                                    </p:animClr>
                                    <p:set>
                                      <p:cBhvr>
                                        <p:cTn id="292" dur="2000" fill="hold"/>
                                        <p:tgtEl>
                                          <p:spTgt spid="34"/>
                                        </p:tgtEl>
                                        <p:attrNameLst>
                                          <p:attrName>fill.type</p:attrName>
                                        </p:attrNameLst>
                                      </p:cBhvr>
                                      <p:to>
                                        <p:strVal val="solid"/>
                                      </p:to>
                                    </p:set>
                                    <p:set>
                                      <p:cBhvr>
                                        <p:cTn id="293" dur="2000" fill="hold"/>
                                        <p:tgtEl>
                                          <p:spTgt spid="34"/>
                                        </p:tgtEl>
                                        <p:attrNameLst>
                                          <p:attrName>fill.on</p:attrName>
                                        </p:attrNameLst>
                                      </p:cBhvr>
                                      <p:to>
                                        <p:strVal val="true"/>
                                      </p:to>
                                    </p:set>
                                  </p:childTnLst>
                                </p:cTn>
                              </p:par>
                              <p:par>
                                <p:cTn id="294" presetID="1" presetClass="emph" presetSubtype="2" fill="hold" nodeType="withEffect">
                                  <p:stCondLst>
                                    <p:cond delay="0"/>
                                  </p:stCondLst>
                                  <p:childTnLst>
                                    <p:animClr clrSpc="rgb" dir="cw">
                                      <p:cBhvr>
                                        <p:cTn id="295" dur="2000" fill="hold"/>
                                        <p:tgtEl>
                                          <p:spTgt spid="36"/>
                                        </p:tgtEl>
                                        <p:attrNameLst>
                                          <p:attrName>fillcolor</p:attrName>
                                        </p:attrNameLst>
                                      </p:cBhvr>
                                      <p:to>
                                        <a:srgbClr val="09963B"/>
                                      </p:to>
                                    </p:animClr>
                                    <p:set>
                                      <p:cBhvr>
                                        <p:cTn id="296" dur="2000" fill="hold"/>
                                        <p:tgtEl>
                                          <p:spTgt spid="36"/>
                                        </p:tgtEl>
                                        <p:attrNameLst>
                                          <p:attrName>fill.type</p:attrName>
                                        </p:attrNameLst>
                                      </p:cBhvr>
                                      <p:to>
                                        <p:strVal val="solid"/>
                                      </p:to>
                                    </p:set>
                                    <p:set>
                                      <p:cBhvr>
                                        <p:cTn id="297" dur="2000" fill="hold"/>
                                        <p:tgtEl>
                                          <p:spTgt spid="36"/>
                                        </p:tgtEl>
                                        <p:attrNameLst>
                                          <p:attrName>fill.on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37"/>
                                        </p:tgtEl>
                                        <p:attrNameLst>
                                          <p:attrName>fillcolor</p:attrName>
                                        </p:attrNameLst>
                                      </p:cBhvr>
                                      <p:to>
                                        <a:srgbClr val="09963B"/>
                                      </p:to>
                                    </p:animClr>
                                    <p:set>
                                      <p:cBhvr>
                                        <p:cTn id="300" dur="2000" fill="hold"/>
                                        <p:tgtEl>
                                          <p:spTgt spid="37"/>
                                        </p:tgtEl>
                                        <p:attrNameLst>
                                          <p:attrName>fill.type</p:attrName>
                                        </p:attrNameLst>
                                      </p:cBhvr>
                                      <p:to>
                                        <p:strVal val="solid"/>
                                      </p:to>
                                    </p:set>
                                    <p:set>
                                      <p:cBhvr>
                                        <p:cTn id="301" dur="2000" fill="hold"/>
                                        <p:tgtEl>
                                          <p:spTgt spid="37"/>
                                        </p:tgtEl>
                                        <p:attrNameLst>
                                          <p:attrName>fill.on</p:attrName>
                                        </p:attrNameLst>
                                      </p:cBhvr>
                                      <p:to>
                                        <p:strVal val="true"/>
                                      </p:to>
                                    </p:set>
                                  </p:childTnLst>
                                </p:cTn>
                              </p:par>
                              <p:par>
                                <p:cTn id="302" presetID="1" presetClass="emph" presetSubtype="2" fill="hold" nodeType="withEffect">
                                  <p:stCondLst>
                                    <p:cond delay="0"/>
                                  </p:stCondLst>
                                  <p:childTnLst>
                                    <p:animClr clrSpc="rgb" dir="cw">
                                      <p:cBhvr>
                                        <p:cTn id="303" dur="2000" fill="hold"/>
                                        <p:tgtEl>
                                          <p:spTgt spid="38"/>
                                        </p:tgtEl>
                                        <p:attrNameLst>
                                          <p:attrName>fillcolor</p:attrName>
                                        </p:attrNameLst>
                                      </p:cBhvr>
                                      <p:to>
                                        <a:srgbClr val="09963B"/>
                                      </p:to>
                                    </p:animClr>
                                    <p:set>
                                      <p:cBhvr>
                                        <p:cTn id="304" dur="2000" fill="hold"/>
                                        <p:tgtEl>
                                          <p:spTgt spid="38"/>
                                        </p:tgtEl>
                                        <p:attrNameLst>
                                          <p:attrName>fill.type</p:attrName>
                                        </p:attrNameLst>
                                      </p:cBhvr>
                                      <p:to>
                                        <p:strVal val="solid"/>
                                      </p:to>
                                    </p:set>
                                    <p:set>
                                      <p:cBhvr>
                                        <p:cTn id="305" dur="2000" fill="hold"/>
                                        <p:tgtEl>
                                          <p:spTgt spid="38"/>
                                        </p:tgtEl>
                                        <p:attrNameLst>
                                          <p:attrName>fill.on</p:attrName>
                                        </p:attrNameLst>
                                      </p:cBhvr>
                                      <p:to>
                                        <p:strVal val="true"/>
                                      </p:to>
                                    </p:set>
                                  </p:childTnLst>
                                </p:cTn>
                              </p:par>
                              <p:par>
                                <p:cTn id="306" presetID="1" presetClass="emph" presetSubtype="2" fill="hold" nodeType="withEffect">
                                  <p:stCondLst>
                                    <p:cond delay="0"/>
                                  </p:stCondLst>
                                  <p:childTnLst>
                                    <p:animClr clrSpc="rgb" dir="cw">
                                      <p:cBhvr>
                                        <p:cTn id="307" dur="2000" fill="hold"/>
                                        <p:tgtEl>
                                          <p:spTgt spid="71"/>
                                        </p:tgtEl>
                                        <p:attrNameLst>
                                          <p:attrName>fillcolor</p:attrName>
                                        </p:attrNameLst>
                                      </p:cBhvr>
                                      <p:to>
                                        <a:srgbClr val="09963B"/>
                                      </p:to>
                                    </p:animClr>
                                    <p:set>
                                      <p:cBhvr>
                                        <p:cTn id="308" dur="2000" fill="hold"/>
                                        <p:tgtEl>
                                          <p:spTgt spid="71"/>
                                        </p:tgtEl>
                                        <p:attrNameLst>
                                          <p:attrName>fill.type</p:attrName>
                                        </p:attrNameLst>
                                      </p:cBhvr>
                                      <p:to>
                                        <p:strVal val="solid"/>
                                      </p:to>
                                    </p:set>
                                    <p:set>
                                      <p:cBhvr>
                                        <p:cTn id="309" dur="2000" fill="hold"/>
                                        <p:tgtEl>
                                          <p:spTgt spid="71"/>
                                        </p:tgtEl>
                                        <p:attrNameLst>
                                          <p:attrName>fill.on</p:attrName>
                                        </p:attrNameLst>
                                      </p:cBhvr>
                                      <p:to>
                                        <p:strVal val="true"/>
                                      </p:to>
                                    </p:set>
                                  </p:childTnLst>
                                </p:cTn>
                              </p:par>
                              <p:par>
                                <p:cTn id="310" presetID="1" presetClass="emph" presetSubtype="2" fill="hold" nodeType="withEffect">
                                  <p:stCondLst>
                                    <p:cond delay="0"/>
                                  </p:stCondLst>
                                  <p:childTnLst>
                                    <p:animClr clrSpc="rgb" dir="cw">
                                      <p:cBhvr>
                                        <p:cTn id="311" dur="2000" fill="hold"/>
                                        <p:tgtEl>
                                          <p:spTgt spid="72"/>
                                        </p:tgtEl>
                                        <p:attrNameLst>
                                          <p:attrName>fillcolor</p:attrName>
                                        </p:attrNameLst>
                                      </p:cBhvr>
                                      <p:to>
                                        <a:srgbClr val="09963B"/>
                                      </p:to>
                                    </p:animClr>
                                    <p:set>
                                      <p:cBhvr>
                                        <p:cTn id="312" dur="2000" fill="hold"/>
                                        <p:tgtEl>
                                          <p:spTgt spid="72"/>
                                        </p:tgtEl>
                                        <p:attrNameLst>
                                          <p:attrName>fill.type</p:attrName>
                                        </p:attrNameLst>
                                      </p:cBhvr>
                                      <p:to>
                                        <p:strVal val="solid"/>
                                      </p:to>
                                    </p:set>
                                    <p:set>
                                      <p:cBhvr>
                                        <p:cTn id="313" dur="2000" fill="hold"/>
                                        <p:tgtEl>
                                          <p:spTgt spid="7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Complete Guide to Machine Learning Algorithms | by Tulasiram | The  Startup | Medium">
            <a:extLst>
              <a:ext uri="{FF2B5EF4-FFF2-40B4-BE49-F238E27FC236}">
                <a16:creationId xmlns:a16="http://schemas.microsoft.com/office/drawing/2014/main" id="{F33F6396-C0B8-5D4A-B5FB-A48F90710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63"/>
            <a:ext cx="12192000" cy="65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90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837B-D9BB-5444-8D5D-581BEF63666F}"/>
              </a:ext>
            </a:extLst>
          </p:cNvPr>
          <p:cNvSpPr>
            <a:spLocks noGrp="1"/>
          </p:cNvSpPr>
          <p:nvPr>
            <p:ph type="title"/>
          </p:nvPr>
        </p:nvSpPr>
        <p:spPr/>
        <p:txBody>
          <a:bodyPr/>
          <a:lstStyle/>
          <a:p>
            <a:r>
              <a:rPr lang="en-US" dirty="0"/>
              <a:t>Data Driven Feature Validation</a:t>
            </a:r>
          </a:p>
        </p:txBody>
      </p:sp>
      <p:sp>
        <p:nvSpPr>
          <p:cNvPr id="3" name="Content Placeholder 2">
            <a:extLst>
              <a:ext uri="{FF2B5EF4-FFF2-40B4-BE49-F238E27FC236}">
                <a16:creationId xmlns:a16="http://schemas.microsoft.com/office/drawing/2014/main" id="{72EB9576-7CE9-8843-92A5-84E1A52D5ED3}"/>
              </a:ext>
            </a:extLst>
          </p:cNvPr>
          <p:cNvSpPr>
            <a:spLocks noGrp="1"/>
          </p:cNvSpPr>
          <p:nvPr>
            <p:ph idx="1"/>
          </p:nvPr>
        </p:nvSpPr>
        <p:spPr>
          <a:xfrm>
            <a:off x="527050" y="2185416"/>
            <a:ext cx="11137900" cy="3694176"/>
          </a:xfrm>
        </p:spPr>
        <p:txBody>
          <a:bodyPr/>
          <a:lstStyle/>
          <a:p>
            <a:r>
              <a:rPr lang="en-US" dirty="0"/>
              <a:t>Uses unsupervised learning to see if the selected features naturally cluster the data according to the outcome of interest irrespective of the machine learning model</a:t>
            </a:r>
          </a:p>
          <a:p>
            <a:pPr lvl="1"/>
            <a:r>
              <a:rPr lang="en-US" dirty="0"/>
              <a:t>A good set of predictors should approximately recapitulate the outcome</a:t>
            </a:r>
          </a:p>
          <a:p>
            <a:r>
              <a:rPr lang="en-US" dirty="0"/>
              <a:t>Check before model building to avoid the garbage-in-garbage-out phenomenon</a:t>
            </a:r>
          </a:p>
          <a:p>
            <a:r>
              <a:rPr lang="en-US" dirty="0"/>
              <a:t>Additional evidence and adds confidence despite possible overfitting</a:t>
            </a:r>
          </a:p>
        </p:txBody>
      </p:sp>
    </p:spTree>
    <p:extLst>
      <p:ext uri="{BB962C8B-B14F-4D97-AF65-F5344CB8AC3E}">
        <p14:creationId xmlns:p14="http://schemas.microsoft.com/office/powerpoint/2010/main" val="1685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 bulb on yellow background with sketched light beams and cord">
            <a:extLst>
              <a:ext uri="{FF2B5EF4-FFF2-40B4-BE49-F238E27FC236}">
                <a16:creationId xmlns:a16="http://schemas.microsoft.com/office/drawing/2014/main" id="{0794EF42-6CE7-4753-B9C4-D82DF73DFD22}"/>
              </a:ext>
            </a:extLst>
          </p:cNvPr>
          <p:cNvPicPr>
            <a:picLocks noChangeAspect="1"/>
          </p:cNvPicPr>
          <p:nvPr/>
        </p:nvPicPr>
        <p:blipFill rotWithShape="1">
          <a:blip r:embed="rId2"/>
          <a:srcRect t="8514" r="-1" b="-1"/>
          <a:stretch/>
        </p:blipFill>
        <p:spPr>
          <a:xfrm>
            <a:off x="1524" y="10"/>
            <a:ext cx="12188952" cy="6857990"/>
          </a:xfrm>
          <a:prstGeom prst="rect">
            <a:avLst/>
          </a:prstGeom>
        </p:spPr>
      </p:pic>
      <p:sp>
        <p:nvSpPr>
          <p:cNvPr id="2" name="Title 1">
            <a:extLst>
              <a:ext uri="{FF2B5EF4-FFF2-40B4-BE49-F238E27FC236}">
                <a16:creationId xmlns:a16="http://schemas.microsoft.com/office/drawing/2014/main" id="{5D051AF6-9034-5441-B998-4D7E8034FA0E}"/>
              </a:ext>
            </a:extLst>
          </p:cNvPr>
          <p:cNvSpPr>
            <a:spLocks noGrp="1"/>
          </p:cNvSpPr>
          <p:nvPr>
            <p:ph type="title"/>
          </p:nvPr>
        </p:nvSpPr>
        <p:spPr>
          <a:xfrm>
            <a:off x="1416871" y="1685677"/>
            <a:ext cx="4181444" cy="2362673"/>
          </a:xfrm>
        </p:spPr>
        <p:txBody>
          <a:bodyPr vert="horz" lIns="91440" tIns="45720" rIns="91440" bIns="45720" rtlCol="0" anchor="b">
            <a:normAutofit/>
          </a:bodyPr>
          <a:lstStyle/>
          <a:p>
            <a:pPr algn="ctr"/>
            <a:r>
              <a:rPr lang="en-US" sz="5400">
                <a:solidFill>
                  <a:schemeClr val="tx1">
                    <a:lumMod val="75000"/>
                    <a:lumOff val="25000"/>
                  </a:schemeClr>
                </a:solidFill>
              </a:rPr>
              <a:t>Unsupervised Methods</a:t>
            </a:r>
          </a:p>
        </p:txBody>
      </p:sp>
    </p:spTree>
    <p:extLst>
      <p:ext uri="{BB962C8B-B14F-4D97-AF65-F5344CB8AC3E}">
        <p14:creationId xmlns:p14="http://schemas.microsoft.com/office/powerpoint/2010/main" val="175759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25B6-0DED-6343-BA38-0BDA3E8A2CCD}"/>
              </a:ext>
            </a:extLst>
          </p:cNvPr>
          <p:cNvSpPr>
            <a:spLocks noGrp="1"/>
          </p:cNvSpPr>
          <p:nvPr>
            <p:ph type="title"/>
          </p:nvPr>
        </p:nvSpPr>
        <p:spPr/>
        <p:txBody>
          <a:bodyPr/>
          <a:lstStyle/>
          <a:p>
            <a:r>
              <a:rPr lang="en-US" dirty="0"/>
              <a:t>Principal Component Analysis (PCA)</a:t>
            </a:r>
          </a:p>
        </p:txBody>
      </p:sp>
      <p:pic>
        <p:nvPicPr>
          <p:cNvPr id="5" name="Picture 4" descr="Chart, scatter chart&#10;&#10;Description automatically generated">
            <a:extLst>
              <a:ext uri="{FF2B5EF4-FFF2-40B4-BE49-F238E27FC236}">
                <a16:creationId xmlns:a16="http://schemas.microsoft.com/office/drawing/2014/main" id="{37E71441-C57F-A349-A435-CAA03CDB4170}"/>
              </a:ext>
            </a:extLst>
          </p:cNvPr>
          <p:cNvPicPr>
            <a:picLocks noChangeAspect="1"/>
          </p:cNvPicPr>
          <p:nvPr/>
        </p:nvPicPr>
        <p:blipFill rotWithShape="1">
          <a:blip r:embed="rId2"/>
          <a:srcRect t="13624" b="12522"/>
          <a:stretch/>
        </p:blipFill>
        <p:spPr>
          <a:xfrm>
            <a:off x="403519" y="2286000"/>
            <a:ext cx="5691823" cy="4203700"/>
          </a:xfrm>
          <a:prstGeom prst="rect">
            <a:avLst/>
          </a:prstGeom>
        </p:spPr>
      </p:pic>
      <p:sp>
        <p:nvSpPr>
          <p:cNvPr id="8" name="TextBox 7">
            <a:extLst>
              <a:ext uri="{FF2B5EF4-FFF2-40B4-BE49-F238E27FC236}">
                <a16:creationId xmlns:a16="http://schemas.microsoft.com/office/drawing/2014/main" id="{6FCCD802-B3C3-7944-B5E5-A1AC3194CA95}"/>
              </a:ext>
            </a:extLst>
          </p:cNvPr>
          <p:cNvSpPr txBox="1"/>
          <p:nvPr/>
        </p:nvSpPr>
        <p:spPr>
          <a:xfrm>
            <a:off x="6199632" y="2628900"/>
            <a:ext cx="5359400" cy="313932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Each axis is a linear combination of the selected features in the data</a:t>
            </a:r>
          </a:p>
          <a:p>
            <a:pPr marL="285750" indent="-285750">
              <a:spcAft>
                <a:spcPts val="1200"/>
              </a:spcAft>
              <a:buFont typeface="Arial" panose="020B0604020202020204" pitchFamily="34" charset="0"/>
              <a:buChar char="•"/>
            </a:pPr>
            <a:r>
              <a:rPr lang="en-US" sz="2400" dirty="0"/>
              <a:t>PCs are ordered by “explained variance”</a:t>
            </a:r>
          </a:p>
          <a:p>
            <a:pPr marL="285750" indent="-285750">
              <a:spcAft>
                <a:spcPts val="1200"/>
              </a:spcAft>
              <a:buFont typeface="Arial" panose="020B0604020202020204" pitchFamily="34" charset="0"/>
              <a:buChar char="•"/>
            </a:pPr>
            <a:r>
              <a:rPr lang="en-US" sz="2400" dirty="0"/>
              <a:t>Highly reproducible</a:t>
            </a:r>
          </a:p>
          <a:p>
            <a:pPr marL="285750" indent="-285750">
              <a:spcAft>
                <a:spcPts val="1200"/>
              </a:spcAft>
              <a:buFont typeface="Arial" panose="020B0604020202020204" pitchFamily="34" charset="0"/>
              <a:buChar char="•"/>
            </a:pPr>
            <a:r>
              <a:rPr lang="en-US" sz="2400" dirty="0"/>
              <a:t>Highly interpretable</a:t>
            </a:r>
          </a:p>
        </p:txBody>
      </p:sp>
      <p:sp>
        <p:nvSpPr>
          <p:cNvPr id="6" name="Rectangle 5">
            <a:extLst>
              <a:ext uri="{FF2B5EF4-FFF2-40B4-BE49-F238E27FC236}">
                <a16:creationId xmlns:a16="http://schemas.microsoft.com/office/drawing/2014/main" id="{74BEE264-6347-2047-8354-6CAB3939E8FD}"/>
              </a:ext>
            </a:extLst>
          </p:cNvPr>
          <p:cNvSpPr/>
          <p:nvPr/>
        </p:nvSpPr>
        <p:spPr>
          <a:xfrm>
            <a:off x="632969" y="2168142"/>
            <a:ext cx="5303136" cy="4060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7E1724-DD50-944D-90CA-194A278713DE}"/>
              </a:ext>
            </a:extLst>
          </p:cNvPr>
          <p:cNvSpPr txBox="1"/>
          <p:nvPr/>
        </p:nvSpPr>
        <p:spPr>
          <a:xfrm>
            <a:off x="7899816" y="6649280"/>
            <a:ext cx="4292184" cy="276999"/>
          </a:xfrm>
          <a:prstGeom prst="rect">
            <a:avLst/>
          </a:prstGeom>
          <a:noFill/>
        </p:spPr>
        <p:txBody>
          <a:bodyPr wrap="square" rtlCol="0">
            <a:spAutoFit/>
          </a:bodyPr>
          <a:lstStyle/>
          <a:p>
            <a:pPr algn="r"/>
            <a:r>
              <a:rPr lang="en-US" sz="1200" dirty="0">
                <a:solidFill>
                  <a:schemeClr val="tx2">
                    <a:lumMod val="50000"/>
                    <a:lumOff val="50000"/>
                  </a:schemeClr>
                </a:solidFill>
              </a:rPr>
              <a:t>Beccaria &amp; Bobak, et al, JBR</a:t>
            </a:r>
            <a:r>
              <a:rPr lang="en-US" sz="1200" i="1" dirty="0">
                <a:solidFill>
                  <a:schemeClr val="tx2">
                    <a:lumMod val="50000"/>
                    <a:lumOff val="50000"/>
                  </a:schemeClr>
                </a:solidFill>
              </a:rPr>
              <a:t>, 2018</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9301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0" nodeType="clickEffect">
                                  <p:stCondLst>
                                    <p:cond delay="0"/>
                                  </p:stCondLst>
                                  <p:childTnLst>
                                    <p:animEffect transition="out" filter="wipe(down)">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25B6-0DED-6343-BA38-0BDA3E8A2CCD}"/>
              </a:ext>
            </a:extLst>
          </p:cNvPr>
          <p:cNvSpPr>
            <a:spLocks noGrp="1"/>
          </p:cNvSpPr>
          <p:nvPr>
            <p:ph type="title"/>
          </p:nvPr>
        </p:nvSpPr>
        <p:spPr/>
        <p:txBody>
          <a:bodyPr/>
          <a:lstStyle/>
          <a:p>
            <a:r>
              <a:rPr lang="en-US" dirty="0"/>
              <a:t>Principal Component Analysis (PCA)</a:t>
            </a:r>
          </a:p>
        </p:txBody>
      </p:sp>
      <p:pic>
        <p:nvPicPr>
          <p:cNvPr id="5" name="Picture 4" descr="Chart, scatter chart&#10;&#10;Description automatically generated">
            <a:extLst>
              <a:ext uri="{FF2B5EF4-FFF2-40B4-BE49-F238E27FC236}">
                <a16:creationId xmlns:a16="http://schemas.microsoft.com/office/drawing/2014/main" id="{37E71441-C57F-A349-A435-CAA03CDB4170}"/>
              </a:ext>
            </a:extLst>
          </p:cNvPr>
          <p:cNvPicPr>
            <a:picLocks noChangeAspect="1"/>
          </p:cNvPicPr>
          <p:nvPr/>
        </p:nvPicPr>
        <p:blipFill rotWithShape="1">
          <a:blip r:embed="rId2"/>
          <a:srcRect t="13624" b="12522"/>
          <a:stretch/>
        </p:blipFill>
        <p:spPr>
          <a:xfrm>
            <a:off x="403519" y="2286000"/>
            <a:ext cx="5691823" cy="42037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BE5A7DF-D537-4F43-86F5-835DE5075365}"/>
              </a:ext>
            </a:extLst>
          </p:cNvPr>
          <p:cNvPicPr>
            <a:picLocks noChangeAspect="1"/>
          </p:cNvPicPr>
          <p:nvPr/>
        </p:nvPicPr>
        <p:blipFill>
          <a:blip r:embed="rId3"/>
          <a:stretch>
            <a:fillRect/>
          </a:stretch>
        </p:blipFill>
        <p:spPr>
          <a:xfrm>
            <a:off x="5810250" y="2047240"/>
            <a:ext cx="6013450" cy="4810760"/>
          </a:xfrm>
          <a:prstGeom prst="rect">
            <a:avLst/>
          </a:prstGeom>
        </p:spPr>
      </p:pic>
      <p:sp>
        <p:nvSpPr>
          <p:cNvPr id="6" name="TextBox 5">
            <a:extLst>
              <a:ext uri="{FF2B5EF4-FFF2-40B4-BE49-F238E27FC236}">
                <a16:creationId xmlns:a16="http://schemas.microsoft.com/office/drawing/2014/main" id="{102A1D8E-2F64-604C-A279-F7EE7C2C1662}"/>
              </a:ext>
            </a:extLst>
          </p:cNvPr>
          <p:cNvSpPr txBox="1"/>
          <p:nvPr/>
        </p:nvSpPr>
        <p:spPr>
          <a:xfrm>
            <a:off x="7899816" y="6649280"/>
            <a:ext cx="4292184" cy="276999"/>
          </a:xfrm>
          <a:prstGeom prst="rect">
            <a:avLst/>
          </a:prstGeom>
          <a:noFill/>
        </p:spPr>
        <p:txBody>
          <a:bodyPr wrap="square" rtlCol="0">
            <a:spAutoFit/>
          </a:bodyPr>
          <a:lstStyle/>
          <a:p>
            <a:pPr algn="r"/>
            <a:r>
              <a:rPr lang="en-US" sz="1200" dirty="0">
                <a:solidFill>
                  <a:schemeClr val="tx2">
                    <a:lumMod val="50000"/>
                    <a:lumOff val="50000"/>
                  </a:schemeClr>
                </a:solidFill>
              </a:rPr>
              <a:t>Beccaria &amp; Bobak, et al, JBR</a:t>
            </a:r>
            <a:r>
              <a:rPr lang="en-US" sz="1200" i="1" dirty="0">
                <a:solidFill>
                  <a:schemeClr val="tx2">
                    <a:lumMod val="50000"/>
                    <a:lumOff val="50000"/>
                  </a:schemeClr>
                </a:solidFill>
              </a:rPr>
              <a:t>, 2018</a:t>
            </a:r>
            <a:endParaRPr lang="en-US" sz="1200" dirty="0">
              <a:solidFill>
                <a:schemeClr val="tx2">
                  <a:lumMod val="50000"/>
                  <a:lumOff val="50000"/>
                </a:schemeClr>
              </a:solidFill>
            </a:endParaRPr>
          </a:p>
        </p:txBody>
      </p:sp>
    </p:spTree>
    <p:extLst>
      <p:ext uri="{BB962C8B-B14F-4D97-AF65-F5344CB8AC3E}">
        <p14:creationId xmlns:p14="http://schemas.microsoft.com/office/powerpoint/2010/main" val="335264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1114</Words>
  <Application>Microsoft Macintosh PowerPoint</Application>
  <PresentationFormat>Widescreen</PresentationFormat>
  <Paragraphs>171</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Helvetica</vt:lpstr>
      <vt:lpstr>Office Theme</vt:lpstr>
      <vt:lpstr>Super Speedy Intro to Machine Learning</vt:lpstr>
      <vt:lpstr>PowerPoint Presentation</vt:lpstr>
      <vt:lpstr>Supervised vs Unsupervised Machine Learning</vt:lpstr>
      <vt:lpstr>Supervised vs Unsupervised Machine Learning</vt:lpstr>
      <vt:lpstr>PowerPoint Presentation</vt:lpstr>
      <vt:lpstr>Data Driven Feature Validation</vt:lpstr>
      <vt:lpstr>Unsupervised Methods</vt:lpstr>
      <vt:lpstr>Principal Component Analysis (PCA)</vt:lpstr>
      <vt:lpstr>Principal Component Analysis (PCA)</vt:lpstr>
      <vt:lpstr>T-distributed Stochastic Neighbour Embedding</vt:lpstr>
      <vt:lpstr>T-distributed Stochastic Neighbour Embedding</vt:lpstr>
      <vt:lpstr>Hierarchical Clustering (Heatmaps)</vt:lpstr>
      <vt:lpstr>Supervised Methods</vt:lpstr>
      <vt:lpstr>Two question types:</vt:lpstr>
      <vt:lpstr>PowerPoint Presentation</vt:lpstr>
      <vt:lpstr>Random Forest Models</vt:lpstr>
      <vt:lpstr>Random Forest Models</vt:lpstr>
      <vt:lpstr>What is a reasonable expectation for model performance?</vt:lpstr>
      <vt:lpstr>What is a reasonable expectation for model performance?</vt:lpstr>
      <vt:lpstr>PowerPoint Presentation</vt:lpstr>
      <vt:lpstr>Classic Regression Models</vt:lpstr>
      <vt:lpstr>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Noelle Noreen Kosarek</dc:creator>
  <cp:lastModifiedBy>Noelle Noreen Kosarek</cp:lastModifiedBy>
  <cp:revision>1</cp:revision>
  <dcterms:created xsi:type="dcterms:W3CDTF">2024-08-21T16:03:36Z</dcterms:created>
  <dcterms:modified xsi:type="dcterms:W3CDTF">2024-08-21T16:04:32Z</dcterms:modified>
</cp:coreProperties>
</file>